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4.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3"/>
  </p:notesMasterIdLst>
  <p:sldIdLst>
    <p:sldId id="256" r:id="rId2"/>
  </p:sldIdLst>
  <p:sldSz cx="21386800" cy="30279975"/>
  <p:notesSz cx="6858000" cy="9144000"/>
  <p:defaultTextStyle>
    <a:defPPr>
      <a:defRPr lang="cs-CZ"/>
    </a:defPPr>
    <a:lvl1pPr marL="0" algn="l" defTabSz="2952323" rtl="0" eaLnBrk="1" latinLnBrk="0" hangingPunct="1">
      <a:defRPr sz="5800" kern="1200">
        <a:solidFill>
          <a:schemeClr val="tx1"/>
        </a:solidFill>
        <a:latin typeface="+mn-lt"/>
        <a:ea typeface="+mn-ea"/>
        <a:cs typeface="+mn-cs"/>
      </a:defRPr>
    </a:lvl1pPr>
    <a:lvl2pPr marL="1476162" algn="l" defTabSz="2952323" rtl="0" eaLnBrk="1" latinLnBrk="0" hangingPunct="1">
      <a:defRPr sz="5800" kern="1200">
        <a:solidFill>
          <a:schemeClr val="tx1"/>
        </a:solidFill>
        <a:latin typeface="+mn-lt"/>
        <a:ea typeface="+mn-ea"/>
        <a:cs typeface="+mn-cs"/>
      </a:defRPr>
    </a:lvl2pPr>
    <a:lvl3pPr marL="2952323" algn="l" defTabSz="2952323" rtl="0" eaLnBrk="1" latinLnBrk="0" hangingPunct="1">
      <a:defRPr sz="5800" kern="1200">
        <a:solidFill>
          <a:schemeClr val="tx1"/>
        </a:solidFill>
        <a:latin typeface="+mn-lt"/>
        <a:ea typeface="+mn-ea"/>
        <a:cs typeface="+mn-cs"/>
      </a:defRPr>
    </a:lvl3pPr>
    <a:lvl4pPr marL="4428485" algn="l" defTabSz="2952323" rtl="0" eaLnBrk="1" latinLnBrk="0" hangingPunct="1">
      <a:defRPr sz="5800" kern="1200">
        <a:solidFill>
          <a:schemeClr val="tx1"/>
        </a:solidFill>
        <a:latin typeface="+mn-lt"/>
        <a:ea typeface="+mn-ea"/>
        <a:cs typeface="+mn-cs"/>
      </a:defRPr>
    </a:lvl4pPr>
    <a:lvl5pPr marL="5904647" algn="l" defTabSz="2952323" rtl="0" eaLnBrk="1" latinLnBrk="0" hangingPunct="1">
      <a:defRPr sz="5800" kern="1200">
        <a:solidFill>
          <a:schemeClr val="tx1"/>
        </a:solidFill>
        <a:latin typeface="+mn-lt"/>
        <a:ea typeface="+mn-ea"/>
        <a:cs typeface="+mn-cs"/>
      </a:defRPr>
    </a:lvl5pPr>
    <a:lvl6pPr marL="7380808" algn="l" defTabSz="2952323" rtl="0" eaLnBrk="1" latinLnBrk="0" hangingPunct="1">
      <a:defRPr sz="5800" kern="1200">
        <a:solidFill>
          <a:schemeClr val="tx1"/>
        </a:solidFill>
        <a:latin typeface="+mn-lt"/>
        <a:ea typeface="+mn-ea"/>
        <a:cs typeface="+mn-cs"/>
      </a:defRPr>
    </a:lvl6pPr>
    <a:lvl7pPr marL="8856970" algn="l" defTabSz="2952323" rtl="0" eaLnBrk="1" latinLnBrk="0" hangingPunct="1">
      <a:defRPr sz="5800" kern="1200">
        <a:solidFill>
          <a:schemeClr val="tx1"/>
        </a:solidFill>
        <a:latin typeface="+mn-lt"/>
        <a:ea typeface="+mn-ea"/>
        <a:cs typeface="+mn-cs"/>
      </a:defRPr>
    </a:lvl7pPr>
    <a:lvl8pPr marL="10333131" algn="l" defTabSz="2952323" rtl="0" eaLnBrk="1" latinLnBrk="0" hangingPunct="1">
      <a:defRPr sz="5800" kern="1200">
        <a:solidFill>
          <a:schemeClr val="tx1"/>
        </a:solidFill>
        <a:latin typeface="+mn-lt"/>
        <a:ea typeface="+mn-ea"/>
        <a:cs typeface="+mn-cs"/>
      </a:defRPr>
    </a:lvl8pPr>
    <a:lvl9pPr marL="11809293" algn="l" defTabSz="2952323" rtl="0" eaLnBrk="1" latinLnBrk="0" hangingPunct="1">
      <a:defRPr sz="5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1428" y="2484"/>
      </p:cViewPr>
      <p:guideLst>
        <p:guide orient="horz" pos="9537"/>
        <p:guide pos="673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50BDB9-3EC1-4CE5-B467-A1470D859BF3}" type="datetimeFigureOut">
              <a:rPr lang="cs-CZ" smtClean="0"/>
              <a:t>22.10.2012</a:t>
            </a:fld>
            <a:endParaRPr lang="cs-CZ"/>
          </a:p>
        </p:txBody>
      </p:sp>
      <p:sp>
        <p:nvSpPr>
          <p:cNvPr id="4" name="Zástupný symbol pro obrázek snímku 3"/>
          <p:cNvSpPr>
            <a:spLocks noGrp="1" noRot="1" noChangeAspect="1"/>
          </p:cNvSpPr>
          <p:nvPr>
            <p:ph type="sldImg" idx="2"/>
          </p:nvPr>
        </p:nvSpPr>
        <p:spPr>
          <a:xfrm>
            <a:off x="2217738" y="685800"/>
            <a:ext cx="2422525"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3E66CD-2E7F-4C91-8BE5-E572F32CC7FC}" type="slidenum">
              <a:rPr lang="cs-CZ" smtClean="0"/>
              <a:t>‹#›</a:t>
            </a:fld>
            <a:endParaRPr lang="cs-CZ"/>
          </a:p>
        </p:txBody>
      </p:sp>
    </p:spTree>
    <p:extLst>
      <p:ext uri="{BB962C8B-B14F-4D97-AF65-F5344CB8AC3E}">
        <p14:creationId xmlns:p14="http://schemas.microsoft.com/office/powerpoint/2010/main" val="3740969635"/>
      </p:ext>
    </p:extLst>
  </p:cSld>
  <p:clrMap bg1="lt1" tx1="dk1" bg2="lt2" tx2="dk2" accent1="accent1" accent2="accent2" accent3="accent3" accent4="accent4" accent5="accent5" accent6="accent6" hlink="hlink" folHlink="folHlink"/>
  <p:notesStyle>
    <a:lvl1pPr marL="0" algn="l" defTabSz="2952323" rtl="0" eaLnBrk="1" latinLnBrk="0" hangingPunct="1">
      <a:defRPr sz="3900" kern="1200">
        <a:solidFill>
          <a:schemeClr val="tx1"/>
        </a:solidFill>
        <a:latin typeface="+mn-lt"/>
        <a:ea typeface="+mn-ea"/>
        <a:cs typeface="+mn-cs"/>
      </a:defRPr>
    </a:lvl1pPr>
    <a:lvl2pPr marL="1476162" algn="l" defTabSz="2952323" rtl="0" eaLnBrk="1" latinLnBrk="0" hangingPunct="1">
      <a:defRPr sz="3900" kern="1200">
        <a:solidFill>
          <a:schemeClr val="tx1"/>
        </a:solidFill>
        <a:latin typeface="+mn-lt"/>
        <a:ea typeface="+mn-ea"/>
        <a:cs typeface="+mn-cs"/>
      </a:defRPr>
    </a:lvl2pPr>
    <a:lvl3pPr marL="2952323" algn="l" defTabSz="2952323" rtl="0" eaLnBrk="1" latinLnBrk="0" hangingPunct="1">
      <a:defRPr sz="3900" kern="1200">
        <a:solidFill>
          <a:schemeClr val="tx1"/>
        </a:solidFill>
        <a:latin typeface="+mn-lt"/>
        <a:ea typeface="+mn-ea"/>
        <a:cs typeface="+mn-cs"/>
      </a:defRPr>
    </a:lvl3pPr>
    <a:lvl4pPr marL="4428485" algn="l" defTabSz="2952323" rtl="0" eaLnBrk="1" latinLnBrk="0" hangingPunct="1">
      <a:defRPr sz="3900" kern="1200">
        <a:solidFill>
          <a:schemeClr val="tx1"/>
        </a:solidFill>
        <a:latin typeface="+mn-lt"/>
        <a:ea typeface="+mn-ea"/>
        <a:cs typeface="+mn-cs"/>
      </a:defRPr>
    </a:lvl4pPr>
    <a:lvl5pPr marL="5904647" algn="l" defTabSz="2952323" rtl="0" eaLnBrk="1" latinLnBrk="0" hangingPunct="1">
      <a:defRPr sz="3900" kern="1200">
        <a:solidFill>
          <a:schemeClr val="tx1"/>
        </a:solidFill>
        <a:latin typeface="+mn-lt"/>
        <a:ea typeface="+mn-ea"/>
        <a:cs typeface="+mn-cs"/>
      </a:defRPr>
    </a:lvl5pPr>
    <a:lvl6pPr marL="7380808" algn="l" defTabSz="2952323" rtl="0" eaLnBrk="1" latinLnBrk="0" hangingPunct="1">
      <a:defRPr sz="3900" kern="1200">
        <a:solidFill>
          <a:schemeClr val="tx1"/>
        </a:solidFill>
        <a:latin typeface="+mn-lt"/>
        <a:ea typeface="+mn-ea"/>
        <a:cs typeface="+mn-cs"/>
      </a:defRPr>
    </a:lvl6pPr>
    <a:lvl7pPr marL="8856970" algn="l" defTabSz="2952323" rtl="0" eaLnBrk="1" latinLnBrk="0" hangingPunct="1">
      <a:defRPr sz="3900" kern="1200">
        <a:solidFill>
          <a:schemeClr val="tx1"/>
        </a:solidFill>
        <a:latin typeface="+mn-lt"/>
        <a:ea typeface="+mn-ea"/>
        <a:cs typeface="+mn-cs"/>
      </a:defRPr>
    </a:lvl7pPr>
    <a:lvl8pPr marL="10333131" algn="l" defTabSz="2952323" rtl="0" eaLnBrk="1" latinLnBrk="0" hangingPunct="1">
      <a:defRPr sz="3900" kern="1200">
        <a:solidFill>
          <a:schemeClr val="tx1"/>
        </a:solidFill>
        <a:latin typeface="+mn-lt"/>
        <a:ea typeface="+mn-ea"/>
        <a:cs typeface="+mn-cs"/>
      </a:defRPr>
    </a:lvl8pPr>
    <a:lvl9pPr marL="11809293" algn="l" defTabSz="2952323" rtl="0" eaLnBrk="1" latinLnBrk="0" hangingPunct="1">
      <a:defRPr sz="3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63E66CD-2E7F-4C91-8BE5-E572F32CC7FC}" type="slidenum">
              <a:rPr lang="cs-CZ" smtClean="0"/>
              <a:t>1</a:t>
            </a:fld>
            <a:endParaRPr lang="cs-CZ"/>
          </a:p>
        </p:txBody>
      </p:sp>
    </p:spTree>
    <p:extLst>
      <p:ext uri="{BB962C8B-B14F-4D97-AF65-F5344CB8AC3E}">
        <p14:creationId xmlns:p14="http://schemas.microsoft.com/office/powerpoint/2010/main" val="25953023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21386800" cy="20186650"/>
          </a:xfrm>
          <a:prstGeom prst="rect">
            <a:avLst/>
          </a:prstGeom>
        </p:spPr>
      </p:pic>
      <p:sp>
        <p:nvSpPr>
          <p:cNvPr id="4" name="Date Placeholder 3"/>
          <p:cNvSpPr>
            <a:spLocks noGrp="1"/>
          </p:cNvSpPr>
          <p:nvPr>
            <p:ph type="dt" sz="half" idx="10"/>
          </p:nvPr>
        </p:nvSpPr>
        <p:spPr/>
        <p:txBody>
          <a:bodyPr/>
          <a:lstStyle/>
          <a:p>
            <a:fld id="{BBB2ED0C-01DE-4EA6-87C3-822EBA84266C}" type="datetimeFigureOut">
              <a:rPr lang="cs-CZ" smtClean="0"/>
              <a:t>22.10.2012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FBE116CC-7173-4BD9-A6D9-DC89361AF28B}" type="slidenum">
              <a:rPr lang="cs-CZ" smtClean="0"/>
              <a:t>‹#›</a:t>
            </a:fld>
            <a:endParaRPr lang="cs-CZ"/>
          </a:p>
        </p:txBody>
      </p:sp>
      <p:sp>
        <p:nvSpPr>
          <p:cNvPr id="3" name="Subtitle 2"/>
          <p:cNvSpPr>
            <a:spLocks noGrp="1"/>
          </p:cNvSpPr>
          <p:nvPr>
            <p:ph type="subTitle" idx="1"/>
          </p:nvPr>
        </p:nvSpPr>
        <p:spPr>
          <a:xfrm>
            <a:off x="2851573" y="17158652"/>
            <a:ext cx="14970760" cy="7738216"/>
          </a:xfrm>
        </p:spPr>
        <p:txBody>
          <a:bodyPr>
            <a:normAutofit/>
          </a:bodyPr>
          <a:lstStyle>
            <a:lvl1pPr marL="0" indent="0" algn="ctr">
              <a:buNone/>
              <a:defRPr sz="5500" baseline="0">
                <a:solidFill>
                  <a:schemeClr val="tx2"/>
                </a:solidFill>
              </a:defRPr>
            </a:lvl1pPr>
            <a:lvl2pPr marL="1476162" indent="0" algn="ctr">
              <a:buNone/>
              <a:defRPr>
                <a:solidFill>
                  <a:schemeClr val="tx1">
                    <a:tint val="75000"/>
                  </a:schemeClr>
                </a:solidFill>
              </a:defRPr>
            </a:lvl2pPr>
            <a:lvl3pPr marL="2952323" indent="0" algn="ctr">
              <a:buNone/>
              <a:defRPr>
                <a:solidFill>
                  <a:schemeClr val="tx1">
                    <a:tint val="75000"/>
                  </a:schemeClr>
                </a:solidFill>
              </a:defRPr>
            </a:lvl3pPr>
            <a:lvl4pPr marL="4428485" indent="0" algn="ctr">
              <a:buNone/>
              <a:defRPr>
                <a:solidFill>
                  <a:schemeClr val="tx1">
                    <a:tint val="75000"/>
                  </a:schemeClr>
                </a:solidFill>
              </a:defRPr>
            </a:lvl4pPr>
            <a:lvl5pPr marL="5904647" indent="0" algn="ctr">
              <a:buNone/>
              <a:defRPr>
                <a:solidFill>
                  <a:schemeClr val="tx1">
                    <a:tint val="75000"/>
                  </a:schemeClr>
                </a:solidFill>
              </a:defRPr>
            </a:lvl5pPr>
            <a:lvl6pPr marL="7380808" indent="0" algn="ctr">
              <a:buNone/>
              <a:defRPr>
                <a:solidFill>
                  <a:schemeClr val="tx1">
                    <a:tint val="75000"/>
                  </a:schemeClr>
                </a:solidFill>
              </a:defRPr>
            </a:lvl6pPr>
            <a:lvl7pPr marL="8856970" indent="0" algn="ctr">
              <a:buNone/>
              <a:defRPr>
                <a:solidFill>
                  <a:schemeClr val="tx1">
                    <a:tint val="75000"/>
                  </a:schemeClr>
                </a:solidFill>
              </a:defRPr>
            </a:lvl7pPr>
            <a:lvl8pPr marL="10333131" indent="0" algn="ctr">
              <a:buNone/>
              <a:defRPr>
                <a:solidFill>
                  <a:schemeClr val="tx1">
                    <a:tint val="75000"/>
                  </a:schemeClr>
                </a:solidFill>
              </a:defRPr>
            </a:lvl8pPr>
            <a:lvl9pPr marL="11809293" indent="0" algn="ctr">
              <a:buNone/>
              <a:defRPr>
                <a:solidFill>
                  <a:schemeClr val="tx1">
                    <a:tint val="75000"/>
                  </a:schemeClr>
                </a:solidFill>
              </a:defRPr>
            </a:lvl9pPr>
          </a:lstStyle>
          <a:p>
            <a:r>
              <a:rPr lang="cs-CZ" smtClean="0"/>
              <a:t>Kliknutím lze upravit styl předlohy.</a:t>
            </a:r>
            <a:endParaRPr lang="en-US" dirty="0"/>
          </a:p>
        </p:txBody>
      </p:sp>
      <p:sp>
        <p:nvSpPr>
          <p:cNvPr id="2" name="Title 1"/>
          <p:cNvSpPr>
            <a:spLocks noGrp="1"/>
          </p:cNvSpPr>
          <p:nvPr>
            <p:ph type="ctrTitle"/>
          </p:nvPr>
        </p:nvSpPr>
        <p:spPr>
          <a:xfrm>
            <a:off x="1604010" y="8865385"/>
            <a:ext cx="18178780" cy="6490569"/>
          </a:xfrm>
        </p:spPr>
        <p:txBody>
          <a:bodyPr/>
          <a:lstStyle>
            <a:lvl1pPr algn="ctr">
              <a:defRPr sz="10300"/>
            </a:lvl1pPr>
          </a:lstStyle>
          <a:p>
            <a:r>
              <a:rPr lang="cs-CZ" smtClean="0"/>
              <a:t>Kliknutím lze upravit styl.</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BBB2ED0C-01DE-4EA6-87C3-822EBA84266C}" type="datetimeFigureOut">
              <a:rPr lang="cs-CZ" smtClean="0"/>
              <a:t>22.10.2012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FBE116CC-7173-4BD9-A6D9-DC89361AF28B}"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505430" y="1212605"/>
            <a:ext cx="4812030" cy="25836108"/>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1069340" y="1212605"/>
            <a:ext cx="14079643" cy="2583610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BBB2ED0C-01DE-4EA6-87C3-822EBA84266C}" type="datetimeFigureOut">
              <a:rPr lang="cs-CZ" smtClean="0"/>
              <a:t>22.10.2012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FBE116CC-7173-4BD9-A6D9-DC89361AF28B}"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a:xfrm>
            <a:off x="1425787" y="1212603"/>
            <a:ext cx="18535227" cy="5046663"/>
          </a:xfrm>
        </p:spPr>
        <p:txBody>
          <a:bodyPr/>
          <a:lstStyle/>
          <a:p>
            <a:r>
              <a:rPr lang="cs-CZ" smtClean="0"/>
              <a:t>Kliknutím lze upravit styl.</a:t>
            </a:r>
            <a:endParaRPr lang="en-US" dirty="0"/>
          </a:p>
        </p:txBody>
      </p:sp>
      <p:sp>
        <p:nvSpPr>
          <p:cNvPr id="4" name="Date Placeholder 3"/>
          <p:cNvSpPr>
            <a:spLocks noGrp="1"/>
          </p:cNvSpPr>
          <p:nvPr>
            <p:ph type="dt" sz="half" idx="10"/>
          </p:nvPr>
        </p:nvSpPr>
        <p:spPr/>
        <p:txBody>
          <a:bodyPr/>
          <a:lstStyle/>
          <a:p>
            <a:fld id="{BBB2ED0C-01DE-4EA6-87C3-822EBA84266C}" type="datetimeFigureOut">
              <a:rPr lang="cs-CZ" smtClean="0"/>
              <a:t>22.10.2012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FBE116CC-7173-4BD9-A6D9-DC89361AF28B}" type="slidenum">
              <a:rPr lang="cs-CZ" smtClean="0"/>
              <a:t>‹#›</a:t>
            </a:fld>
            <a:endParaRPr lang="cs-CZ"/>
          </a:p>
        </p:txBody>
      </p:sp>
      <p:sp>
        <p:nvSpPr>
          <p:cNvPr id="8" name="Content Placeholder 7"/>
          <p:cNvSpPr>
            <a:spLocks noGrp="1"/>
          </p:cNvSpPr>
          <p:nvPr>
            <p:ph sz="quarter" idx="13"/>
          </p:nvPr>
        </p:nvSpPr>
        <p:spPr>
          <a:xfrm>
            <a:off x="1425787" y="7065328"/>
            <a:ext cx="18535227" cy="18167985"/>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1425788" y="21910929"/>
            <a:ext cx="18442403" cy="6013939"/>
          </a:xfrm>
        </p:spPr>
        <p:txBody>
          <a:bodyPr anchor="t"/>
          <a:lstStyle>
            <a:lvl1pPr algn="l">
              <a:defRPr sz="10300" b="0" i="0" cap="all" baseline="0"/>
            </a:lvl1pPr>
          </a:lstStyle>
          <a:p>
            <a:r>
              <a:rPr lang="cs-CZ" smtClean="0"/>
              <a:t>Kliknutím lze upravit styl.</a:t>
            </a:r>
            <a:endParaRPr lang="en-US" dirty="0"/>
          </a:p>
        </p:txBody>
      </p:sp>
      <p:sp>
        <p:nvSpPr>
          <p:cNvPr id="3" name="Text Placeholder 2"/>
          <p:cNvSpPr>
            <a:spLocks noGrp="1"/>
          </p:cNvSpPr>
          <p:nvPr>
            <p:ph type="body" idx="1"/>
          </p:nvPr>
        </p:nvSpPr>
        <p:spPr>
          <a:xfrm>
            <a:off x="1425788" y="15287186"/>
            <a:ext cx="18442403" cy="6623742"/>
          </a:xfrm>
        </p:spPr>
        <p:txBody>
          <a:bodyPr anchor="b">
            <a:normAutofit/>
          </a:bodyPr>
          <a:lstStyle>
            <a:lvl1pPr marL="0" indent="0">
              <a:buNone/>
              <a:defRPr sz="5500" baseline="0">
                <a:solidFill>
                  <a:schemeClr val="tx2"/>
                </a:solidFill>
              </a:defRPr>
            </a:lvl1pPr>
            <a:lvl2pPr marL="1476162" indent="0">
              <a:buNone/>
              <a:defRPr sz="5800">
                <a:solidFill>
                  <a:schemeClr val="tx1">
                    <a:tint val="75000"/>
                  </a:schemeClr>
                </a:solidFill>
              </a:defRPr>
            </a:lvl2pPr>
            <a:lvl3pPr marL="2952323" indent="0">
              <a:buNone/>
              <a:defRPr sz="5200">
                <a:solidFill>
                  <a:schemeClr val="tx1">
                    <a:tint val="75000"/>
                  </a:schemeClr>
                </a:solidFill>
              </a:defRPr>
            </a:lvl3pPr>
            <a:lvl4pPr marL="4428485" indent="0">
              <a:buNone/>
              <a:defRPr sz="4500">
                <a:solidFill>
                  <a:schemeClr val="tx1">
                    <a:tint val="75000"/>
                  </a:schemeClr>
                </a:solidFill>
              </a:defRPr>
            </a:lvl4pPr>
            <a:lvl5pPr marL="5904647" indent="0">
              <a:buNone/>
              <a:defRPr sz="4500">
                <a:solidFill>
                  <a:schemeClr val="tx1">
                    <a:tint val="75000"/>
                  </a:schemeClr>
                </a:solidFill>
              </a:defRPr>
            </a:lvl5pPr>
            <a:lvl6pPr marL="7380808" indent="0">
              <a:buNone/>
              <a:defRPr sz="4500">
                <a:solidFill>
                  <a:schemeClr val="tx1">
                    <a:tint val="75000"/>
                  </a:schemeClr>
                </a:solidFill>
              </a:defRPr>
            </a:lvl6pPr>
            <a:lvl7pPr marL="8856970" indent="0">
              <a:buNone/>
              <a:defRPr sz="4500">
                <a:solidFill>
                  <a:schemeClr val="tx1">
                    <a:tint val="75000"/>
                  </a:schemeClr>
                </a:solidFill>
              </a:defRPr>
            </a:lvl7pPr>
            <a:lvl8pPr marL="10333131" indent="0">
              <a:buNone/>
              <a:defRPr sz="4500">
                <a:solidFill>
                  <a:schemeClr val="tx1">
                    <a:tint val="75000"/>
                  </a:schemeClr>
                </a:solidFill>
              </a:defRPr>
            </a:lvl8pPr>
            <a:lvl9pPr marL="11809293" indent="0">
              <a:buNone/>
              <a:defRPr sz="45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BBB2ED0C-01DE-4EA6-87C3-822EBA84266C}" type="datetimeFigureOut">
              <a:rPr lang="cs-CZ" smtClean="0"/>
              <a:t>22.10.2012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FBE116CC-7173-4BD9-A6D9-DC89361AF28B}"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1425787" y="7065328"/>
            <a:ext cx="8732943" cy="18167985"/>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smtClean="0"/>
          </a:p>
        </p:txBody>
      </p:sp>
      <p:sp>
        <p:nvSpPr>
          <p:cNvPr id="13" name="Content Placeholder 12"/>
          <p:cNvSpPr>
            <a:spLocks noGrp="1"/>
          </p:cNvSpPr>
          <p:nvPr>
            <p:ph sz="quarter" idx="14"/>
          </p:nvPr>
        </p:nvSpPr>
        <p:spPr>
          <a:xfrm>
            <a:off x="11228070" y="7065328"/>
            <a:ext cx="8732943" cy="18167985"/>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smtClean="0"/>
          </a:p>
        </p:txBody>
      </p:sp>
      <p:sp>
        <p:nvSpPr>
          <p:cNvPr id="2" name="Title 1"/>
          <p:cNvSpPr>
            <a:spLocks noGrp="1"/>
          </p:cNvSpPr>
          <p:nvPr>
            <p:ph type="title"/>
          </p:nvPr>
        </p:nvSpPr>
        <p:spPr>
          <a:xfrm>
            <a:off x="1425787" y="1212603"/>
            <a:ext cx="18535227" cy="5046663"/>
          </a:xfrm>
        </p:spPr>
        <p:txBody>
          <a:bodyPr/>
          <a:lstStyle/>
          <a:p>
            <a:r>
              <a:rPr lang="cs-CZ" smtClean="0"/>
              <a:t>Kliknutím lze upravit styl.</a:t>
            </a:r>
            <a:endParaRPr lang="en-US" dirty="0"/>
          </a:p>
        </p:txBody>
      </p:sp>
      <p:sp>
        <p:nvSpPr>
          <p:cNvPr id="5" name="Date Placeholder 4"/>
          <p:cNvSpPr>
            <a:spLocks noGrp="1"/>
          </p:cNvSpPr>
          <p:nvPr>
            <p:ph type="dt" sz="half" idx="10"/>
          </p:nvPr>
        </p:nvSpPr>
        <p:spPr/>
        <p:txBody>
          <a:bodyPr/>
          <a:lstStyle/>
          <a:p>
            <a:fld id="{BBB2ED0C-01DE-4EA6-87C3-822EBA84266C}" type="datetimeFigureOut">
              <a:rPr lang="cs-CZ" smtClean="0"/>
              <a:t>22.10.2012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FBE116CC-7173-4BD9-A6D9-DC89361AF28B}"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11228070" y="9756881"/>
            <a:ext cx="8732943" cy="15476432"/>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smtClean="0"/>
          </a:p>
        </p:txBody>
      </p:sp>
      <p:sp>
        <p:nvSpPr>
          <p:cNvPr id="11" name="Content Placeholder 10"/>
          <p:cNvSpPr>
            <a:spLocks noGrp="1"/>
          </p:cNvSpPr>
          <p:nvPr>
            <p:ph sz="quarter" idx="13"/>
          </p:nvPr>
        </p:nvSpPr>
        <p:spPr>
          <a:xfrm>
            <a:off x="1425787" y="9756881"/>
            <a:ext cx="8732943" cy="15476432"/>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smtClean="0"/>
          </a:p>
        </p:txBody>
      </p:sp>
      <p:sp>
        <p:nvSpPr>
          <p:cNvPr id="2" name="Title 1"/>
          <p:cNvSpPr>
            <a:spLocks noGrp="1"/>
          </p:cNvSpPr>
          <p:nvPr>
            <p:ph type="title"/>
          </p:nvPr>
        </p:nvSpPr>
        <p:spPr>
          <a:xfrm>
            <a:off x="1425787" y="1212603"/>
            <a:ext cx="18535227" cy="5046663"/>
          </a:xfrm>
        </p:spPr>
        <p:txBody>
          <a:bodyPr/>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1425787" y="7065325"/>
            <a:ext cx="8732943" cy="2537350"/>
          </a:xfrm>
        </p:spPr>
        <p:txBody>
          <a:bodyPr anchor="b">
            <a:normAutofit/>
          </a:bodyPr>
          <a:lstStyle>
            <a:lvl1pPr marL="0" indent="0">
              <a:buNone/>
              <a:defRPr sz="5500" b="0" i="0" baseline="0">
                <a:solidFill>
                  <a:schemeClr val="tx2"/>
                </a:solidFill>
              </a:defRPr>
            </a:lvl1pPr>
            <a:lvl2pPr marL="1476162" indent="0">
              <a:buNone/>
              <a:defRPr sz="6500" b="1"/>
            </a:lvl2pPr>
            <a:lvl3pPr marL="2952323" indent="0">
              <a:buNone/>
              <a:defRPr sz="5800" b="1"/>
            </a:lvl3pPr>
            <a:lvl4pPr marL="4428485" indent="0">
              <a:buNone/>
              <a:defRPr sz="5200" b="1"/>
            </a:lvl4pPr>
            <a:lvl5pPr marL="5904647" indent="0">
              <a:buNone/>
              <a:defRPr sz="5200" b="1"/>
            </a:lvl5pPr>
            <a:lvl6pPr marL="7380808" indent="0">
              <a:buNone/>
              <a:defRPr sz="5200" b="1"/>
            </a:lvl6pPr>
            <a:lvl7pPr marL="8856970" indent="0">
              <a:buNone/>
              <a:defRPr sz="5200" b="1"/>
            </a:lvl7pPr>
            <a:lvl8pPr marL="10333131" indent="0">
              <a:buNone/>
              <a:defRPr sz="5200" b="1"/>
            </a:lvl8pPr>
            <a:lvl9pPr marL="11809293" indent="0">
              <a:buNone/>
              <a:defRPr sz="5200" b="1"/>
            </a:lvl9pPr>
          </a:lstStyle>
          <a:p>
            <a:pPr lvl="0"/>
            <a:r>
              <a:rPr lang="cs-CZ" smtClean="0"/>
              <a:t>Kliknutím lze upravit styly předlohy textu.</a:t>
            </a:r>
          </a:p>
        </p:txBody>
      </p:sp>
      <p:sp>
        <p:nvSpPr>
          <p:cNvPr id="5" name="Text Placeholder 4"/>
          <p:cNvSpPr>
            <a:spLocks noGrp="1"/>
          </p:cNvSpPr>
          <p:nvPr>
            <p:ph type="body" sz="quarter" idx="3"/>
          </p:nvPr>
        </p:nvSpPr>
        <p:spPr>
          <a:xfrm>
            <a:off x="11228070" y="7065325"/>
            <a:ext cx="8732943" cy="2537350"/>
          </a:xfrm>
        </p:spPr>
        <p:txBody>
          <a:bodyPr anchor="b">
            <a:normAutofit/>
          </a:bodyPr>
          <a:lstStyle>
            <a:lvl1pPr marL="0" indent="0">
              <a:buNone/>
              <a:defRPr sz="5500" b="0" i="0" baseline="0">
                <a:solidFill>
                  <a:schemeClr val="tx2"/>
                </a:solidFill>
              </a:defRPr>
            </a:lvl1pPr>
            <a:lvl2pPr marL="1476162" indent="0">
              <a:buNone/>
              <a:defRPr sz="6500" b="1"/>
            </a:lvl2pPr>
            <a:lvl3pPr marL="2952323" indent="0">
              <a:buNone/>
              <a:defRPr sz="5800" b="1"/>
            </a:lvl3pPr>
            <a:lvl4pPr marL="4428485" indent="0">
              <a:buNone/>
              <a:defRPr sz="5200" b="1"/>
            </a:lvl4pPr>
            <a:lvl5pPr marL="5904647" indent="0">
              <a:buNone/>
              <a:defRPr sz="5200" b="1"/>
            </a:lvl5pPr>
            <a:lvl6pPr marL="7380808" indent="0">
              <a:buNone/>
              <a:defRPr sz="5200" b="1"/>
            </a:lvl6pPr>
            <a:lvl7pPr marL="8856970" indent="0">
              <a:buNone/>
              <a:defRPr sz="5200" b="1"/>
            </a:lvl7pPr>
            <a:lvl8pPr marL="10333131" indent="0">
              <a:buNone/>
              <a:defRPr sz="5200" b="1"/>
            </a:lvl8pPr>
            <a:lvl9pPr marL="11809293" indent="0">
              <a:buNone/>
              <a:defRPr sz="5200" b="1"/>
            </a:lvl9pPr>
          </a:lstStyle>
          <a:p>
            <a:pPr lvl="0"/>
            <a:r>
              <a:rPr lang="cs-CZ" smtClean="0"/>
              <a:t>Kliknutím lze upravit styly předlohy textu.</a:t>
            </a:r>
          </a:p>
        </p:txBody>
      </p:sp>
      <p:sp>
        <p:nvSpPr>
          <p:cNvPr id="7" name="Date Placeholder 6"/>
          <p:cNvSpPr>
            <a:spLocks noGrp="1"/>
          </p:cNvSpPr>
          <p:nvPr>
            <p:ph type="dt" sz="half" idx="10"/>
          </p:nvPr>
        </p:nvSpPr>
        <p:spPr/>
        <p:txBody>
          <a:bodyPr/>
          <a:lstStyle/>
          <a:p>
            <a:fld id="{BBB2ED0C-01DE-4EA6-87C3-822EBA84266C}" type="datetimeFigureOut">
              <a:rPr lang="cs-CZ" smtClean="0"/>
              <a:t>22.10.2012</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FBE116CC-7173-4BD9-A6D9-DC89361AF28B}"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1425787" y="1212603"/>
            <a:ext cx="18535227" cy="5046663"/>
          </a:xfrm>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BBB2ED0C-01DE-4EA6-87C3-822EBA84266C}" type="datetimeFigureOut">
              <a:rPr lang="cs-CZ" smtClean="0"/>
              <a:t>22.10.2012</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FBE116CC-7173-4BD9-A6D9-DC89361AF28B}"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B2ED0C-01DE-4EA6-87C3-822EBA84266C}" type="datetimeFigureOut">
              <a:rPr lang="cs-CZ" smtClean="0"/>
              <a:t>22.10.2012</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FBE116CC-7173-4BD9-A6D9-DC89361AF28B}"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9267614" y="6392439"/>
            <a:ext cx="10871623" cy="1884087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2" name="Title 1"/>
          <p:cNvSpPr>
            <a:spLocks noGrp="1"/>
          </p:cNvSpPr>
          <p:nvPr>
            <p:ph type="title"/>
          </p:nvPr>
        </p:nvSpPr>
        <p:spPr>
          <a:xfrm>
            <a:off x="1432916" y="6392439"/>
            <a:ext cx="6950710" cy="4844796"/>
          </a:xfrm>
        </p:spPr>
        <p:txBody>
          <a:bodyPr anchor="b"/>
          <a:lstStyle>
            <a:lvl1pPr algn="l">
              <a:defRPr sz="5800" b="0" i="0" cap="none" baseline="0">
                <a:solidFill>
                  <a:schemeClr val="tx2"/>
                </a:solidFill>
              </a:defRPr>
            </a:lvl1pPr>
          </a:lstStyle>
          <a:p>
            <a:r>
              <a:rPr lang="cs-CZ" smtClean="0"/>
              <a:t>Kliknutím lze upravit styl.</a:t>
            </a:r>
            <a:endParaRPr lang="en-US" dirty="0"/>
          </a:p>
        </p:txBody>
      </p:sp>
      <p:sp>
        <p:nvSpPr>
          <p:cNvPr id="4" name="Text Placeholder 3"/>
          <p:cNvSpPr>
            <a:spLocks noGrp="1"/>
          </p:cNvSpPr>
          <p:nvPr>
            <p:ph type="body" sz="half" idx="2"/>
          </p:nvPr>
        </p:nvSpPr>
        <p:spPr>
          <a:xfrm>
            <a:off x="1432916" y="11249649"/>
            <a:ext cx="6950710" cy="13983666"/>
          </a:xfrm>
        </p:spPr>
        <p:txBody>
          <a:bodyPr tIns="29523">
            <a:normAutofit/>
          </a:bodyPr>
          <a:lstStyle>
            <a:lvl1pPr marL="0" indent="0">
              <a:buNone/>
              <a:defRPr sz="4500"/>
            </a:lvl1pPr>
            <a:lvl2pPr marL="1476162" indent="0">
              <a:buNone/>
              <a:defRPr sz="3900"/>
            </a:lvl2pPr>
            <a:lvl3pPr marL="2952323" indent="0">
              <a:buNone/>
              <a:defRPr sz="3200"/>
            </a:lvl3pPr>
            <a:lvl4pPr marL="4428485" indent="0">
              <a:buNone/>
              <a:defRPr sz="2900"/>
            </a:lvl4pPr>
            <a:lvl5pPr marL="5904647" indent="0">
              <a:buNone/>
              <a:defRPr sz="2900"/>
            </a:lvl5pPr>
            <a:lvl6pPr marL="7380808" indent="0">
              <a:buNone/>
              <a:defRPr sz="2900"/>
            </a:lvl6pPr>
            <a:lvl7pPr marL="8856970" indent="0">
              <a:buNone/>
              <a:defRPr sz="2900"/>
            </a:lvl7pPr>
            <a:lvl8pPr marL="10333131" indent="0">
              <a:buNone/>
              <a:defRPr sz="2900"/>
            </a:lvl8pPr>
            <a:lvl9pPr marL="11809293" indent="0">
              <a:buNone/>
              <a:defRPr sz="2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BBB2ED0C-01DE-4EA6-87C3-822EBA84266C}" type="datetimeFigureOut">
              <a:rPr lang="cs-CZ" smtClean="0"/>
              <a:t>22.10.2012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FBE116CC-7173-4BD9-A6D9-DC89361AF28B}"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21386800" cy="30279975"/>
          </a:xfrm>
          <a:prstGeom prst="rect">
            <a:avLst/>
          </a:prstGeom>
        </p:spPr>
      </p:pic>
      <p:sp>
        <p:nvSpPr>
          <p:cNvPr id="2" name="Title 1"/>
          <p:cNvSpPr>
            <a:spLocks noGrp="1"/>
          </p:cNvSpPr>
          <p:nvPr>
            <p:ph type="title"/>
          </p:nvPr>
        </p:nvSpPr>
        <p:spPr>
          <a:xfrm>
            <a:off x="1425787" y="6392439"/>
            <a:ext cx="6950710" cy="4844796"/>
          </a:xfrm>
        </p:spPr>
        <p:txBody>
          <a:bodyPr anchor="b"/>
          <a:lstStyle>
            <a:lvl1pPr algn="l">
              <a:defRPr sz="5800" b="0" i="0" cap="none" baseline="0">
                <a:solidFill>
                  <a:schemeClr val="tx2"/>
                </a:solidFill>
              </a:defRPr>
            </a:lvl1pPr>
          </a:lstStyle>
          <a:p>
            <a:r>
              <a:rPr lang="cs-CZ" smtClean="0"/>
              <a:t>Kliknutím lze upravit styl.</a:t>
            </a:r>
            <a:endParaRPr lang="en-US" dirty="0"/>
          </a:p>
        </p:txBody>
      </p:sp>
      <p:sp>
        <p:nvSpPr>
          <p:cNvPr id="3" name="Picture Placeholder 2"/>
          <p:cNvSpPr>
            <a:spLocks noGrp="1"/>
          </p:cNvSpPr>
          <p:nvPr>
            <p:ph type="pic" idx="1"/>
          </p:nvPr>
        </p:nvSpPr>
        <p:spPr>
          <a:xfrm>
            <a:off x="10893010" y="6392439"/>
            <a:ext cx="7998663" cy="15341854"/>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6500" baseline="0">
                <a:solidFill>
                  <a:schemeClr val="tx1">
                    <a:lumMod val="65000"/>
                  </a:schemeClr>
                </a:solidFill>
              </a:defRPr>
            </a:lvl1pPr>
            <a:lvl2pPr marL="1476162" indent="0">
              <a:buNone/>
              <a:defRPr sz="9000"/>
            </a:lvl2pPr>
            <a:lvl3pPr marL="2952323" indent="0">
              <a:buNone/>
              <a:defRPr sz="7700"/>
            </a:lvl3pPr>
            <a:lvl4pPr marL="4428485" indent="0">
              <a:buNone/>
              <a:defRPr sz="6500"/>
            </a:lvl4pPr>
            <a:lvl5pPr marL="5904647" indent="0">
              <a:buNone/>
              <a:defRPr sz="6500"/>
            </a:lvl5pPr>
            <a:lvl6pPr marL="7380808" indent="0">
              <a:buNone/>
              <a:defRPr sz="6500"/>
            </a:lvl6pPr>
            <a:lvl7pPr marL="8856970" indent="0">
              <a:buNone/>
              <a:defRPr sz="6500"/>
            </a:lvl7pPr>
            <a:lvl8pPr marL="10333131" indent="0">
              <a:buNone/>
              <a:defRPr sz="6500"/>
            </a:lvl8pPr>
            <a:lvl9pPr marL="11809293" indent="0">
              <a:buNone/>
              <a:defRPr sz="65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1425787" y="11249644"/>
            <a:ext cx="6950710" cy="10619224"/>
          </a:xfrm>
        </p:spPr>
        <p:txBody>
          <a:bodyPr tIns="29523">
            <a:normAutofit/>
          </a:bodyPr>
          <a:lstStyle>
            <a:lvl1pPr marL="0" indent="0">
              <a:buNone/>
              <a:defRPr sz="4500"/>
            </a:lvl1pPr>
            <a:lvl2pPr marL="1476162" indent="0">
              <a:buNone/>
              <a:defRPr sz="3900"/>
            </a:lvl2pPr>
            <a:lvl3pPr marL="2952323" indent="0">
              <a:buNone/>
              <a:defRPr sz="3200"/>
            </a:lvl3pPr>
            <a:lvl4pPr marL="4428485" indent="0">
              <a:buNone/>
              <a:defRPr sz="2900"/>
            </a:lvl4pPr>
            <a:lvl5pPr marL="5904647" indent="0">
              <a:buNone/>
              <a:defRPr sz="2900"/>
            </a:lvl5pPr>
            <a:lvl6pPr marL="7380808" indent="0">
              <a:buNone/>
              <a:defRPr sz="2900"/>
            </a:lvl6pPr>
            <a:lvl7pPr marL="8856970" indent="0">
              <a:buNone/>
              <a:defRPr sz="2900"/>
            </a:lvl7pPr>
            <a:lvl8pPr marL="10333131" indent="0">
              <a:buNone/>
              <a:defRPr sz="2900"/>
            </a:lvl8pPr>
            <a:lvl9pPr marL="11809293" indent="0">
              <a:buNone/>
              <a:defRPr sz="2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BBB2ED0C-01DE-4EA6-87C3-822EBA84266C}" type="datetimeFigureOut">
              <a:rPr lang="cs-CZ" smtClean="0"/>
              <a:t>22.10.2012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FBE116CC-7173-4BD9-A6D9-DC89361AF28B}"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21386800" cy="30279975"/>
          </a:xfrm>
          <a:prstGeom prst="rect">
            <a:avLst/>
          </a:prstGeom>
        </p:spPr>
      </p:pic>
      <p:sp>
        <p:nvSpPr>
          <p:cNvPr id="2" name="Title Placeholder 1"/>
          <p:cNvSpPr>
            <a:spLocks noGrp="1"/>
          </p:cNvSpPr>
          <p:nvPr>
            <p:ph type="title"/>
          </p:nvPr>
        </p:nvSpPr>
        <p:spPr>
          <a:xfrm>
            <a:off x="1425787" y="1212603"/>
            <a:ext cx="18535227" cy="5046663"/>
          </a:xfrm>
          <a:prstGeom prst="rect">
            <a:avLst/>
          </a:prstGeom>
        </p:spPr>
        <p:txBody>
          <a:bodyPr vert="horz" lIns="295232" tIns="147616" rIns="295232" bIns="147616" rtlCol="0" anchor="b" anchorCtr="0">
            <a:noAutofit/>
          </a:bodyPr>
          <a:lstStyle/>
          <a:p>
            <a:r>
              <a:rPr lang="cs-CZ" smtClean="0"/>
              <a:t>Kliknutím lze upravit styl.</a:t>
            </a:r>
            <a:endParaRPr lang="en-US" dirty="0"/>
          </a:p>
        </p:txBody>
      </p:sp>
      <p:sp>
        <p:nvSpPr>
          <p:cNvPr id="3" name="Text Placeholder 2"/>
          <p:cNvSpPr>
            <a:spLocks noGrp="1"/>
          </p:cNvSpPr>
          <p:nvPr>
            <p:ph type="body" idx="1"/>
          </p:nvPr>
        </p:nvSpPr>
        <p:spPr>
          <a:xfrm>
            <a:off x="1425787" y="7065330"/>
            <a:ext cx="18535227" cy="19983384"/>
          </a:xfrm>
          <a:prstGeom prst="rect">
            <a:avLst/>
          </a:prstGeom>
        </p:spPr>
        <p:txBody>
          <a:bodyPr vert="horz" lIns="295232" tIns="147616" rIns="295232" bIns="147616"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smtClean="0"/>
          </a:p>
        </p:txBody>
      </p:sp>
      <p:sp>
        <p:nvSpPr>
          <p:cNvPr id="4" name="Date Placeholder 3"/>
          <p:cNvSpPr>
            <a:spLocks noGrp="1"/>
          </p:cNvSpPr>
          <p:nvPr>
            <p:ph type="dt" sz="half" idx="2"/>
          </p:nvPr>
        </p:nvSpPr>
        <p:spPr>
          <a:xfrm>
            <a:off x="13366750" y="28065053"/>
            <a:ext cx="3564467" cy="1612128"/>
          </a:xfrm>
          <a:prstGeom prst="rect">
            <a:avLst/>
          </a:prstGeom>
        </p:spPr>
        <p:txBody>
          <a:bodyPr vert="horz" lIns="295232" tIns="147616" rIns="295232" bIns="147616" rtlCol="0" anchor="ctr"/>
          <a:lstStyle>
            <a:lvl1pPr algn="r">
              <a:defRPr sz="3200" strike="noStrike" spc="194" baseline="0">
                <a:solidFill>
                  <a:schemeClr val="tx1"/>
                </a:solidFill>
              </a:defRPr>
            </a:lvl1pPr>
          </a:lstStyle>
          <a:p>
            <a:fld id="{BBB2ED0C-01DE-4EA6-87C3-822EBA84266C}" type="datetimeFigureOut">
              <a:rPr lang="cs-CZ" smtClean="0"/>
              <a:t>22.10.2012</a:t>
            </a:fld>
            <a:endParaRPr lang="cs-CZ"/>
          </a:p>
        </p:txBody>
      </p:sp>
      <p:sp>
        <p:nvSpPr>
          <p:cNvPr id="5" name="Footer Placeholder 4"/>
          <p:cNvSpPr>
            <a:spLocks noGrp="1"/>
          </p:cNvSpPr>
          <p:nvPr>
            <p:ph type="ftr" sz="quarter" idx="3"/>
          </p:nvPr>
        </p:nvSpPr>
        <p:spPr>
          <a:xfrm>
            <a:off x="1425787" y="28065053"/>
            <a:ext cx="6772487" cy="1612128"/>
          </a:xfrm>
          <a:prstGeom prst="rect">
            <a:avLst/>
          </a:prstGeom>
        </p:spPr>
        <p:txBody>
          <a:bodyPr vert="horz" lIns="295232" tIns="147616" rIns="295232" bIns="147616" rtlCol="0" anchor="ctr"/>
          <a:lstStyle>
            <a:lvl1pPr algn="l">
              <a:defRPr sz="3200" cap="all" spc="194" baseline="0">
                <a:solidFill>
                  <a:schemeClr val="tx1"/>
                </a:solidFill>
              </a:defRPr>
            </a:lvl1pPr>
          </a:lstStyle>
          <a:p>
            <a:endParaRPr lang="cs-CZ"/>
          </a:p>
        </p:txBody>
      </p:sp>
      <p:sp>
        <p:nvSpPr>
          <p:cNvPr id="6" name="Slide Number Placeholder 5"/>
          <p:cNvSpPr>
            <a:spLocks noGrp="1"/>
          </p:cNvSpPr>
          <p:nvPr>
            <p:ph type="sldNum" sz="quarter" idx="4"/>
          </p:nvPr>
        </p:nvSpPr>
        <p:spPr>
          <a:xfrm>
            <a:off x="17644110" y="28065053"/>
            <a:ext cx="2316903" cy="1612128"/>
          </a:xfrm>
          <a:prstGeom prst="rect">
            <a:avLst/>
          </a:prstGeom>
        </p:spPr>
        <p:txBody>
          <a:bodyPr vert="horz" lIns="295232" tIns="147616" rIns="295232" bIns="147616" rtlCol="0" anchor="ctr"/>
          <a:lstStyle>
            <a:lvl1pPr algn="r">
              <a:defRPr sz="3600" baseline="0">
                <a:solidFill>
                  <a:schemeClr val="tx1"/>
                </a:solidFill>
              </a:defRPr>
            </a:lvl1pPr>
          </a:lstStyle>
          <a:p>
            <a:fld id="{FBE116CC-7173-4BD9-A6D9-DC89361AF28B}" type="slidenum">
              <a:rPr lang="cs-CZ" smtClean="0"/>
              <a:t>‹#›</a:t>
            </a:fld>
            <a:endParaRPr lang="cs-CZ"/>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2952323" rtl="0" eaLnBrk="1" latinLnBrk="0" hangingPunct="1">
        <a:spcBef>
          <a:spcPct val="0"/>
        </a:spcBef>
        <a:buNone/>
        <a:defRPr sz="9700" kern="1200" cap="all" spc="161"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1107121" indent="-1107121" algn="l" defTabSz="2952323" rtl="0" eaLnBrk="1" latinLnBrk="0" hangingPunct="1">
        <a:lnSpc>
          <a:spcPct val="100000"/>
        </a:lnSpc>
        <a:spcBef>
          <a:spcPct val="20000"/>
        </a:spcBef>
        <a:spcAft>
          <a:spcPts val="1937"/>
        </a:spcAft>
        <a:buClr>
          <a:schemeClr val="tx2"/>
        </a:buClr>
        <a:buFont typeface="Arial" pitchFamily="34" charset="0"/>
        <a:buChar char="•"/>
        <a:defRPr sz="5500" kern="1200" spc="97" baseline="0">
          <a:solidFill>
            <a:schemeClr val="tx1"/>
          </a:solidFill>
          <a:latin typeface="+mn-lt"/>
          <a:ea typeface="+mn-ea"/>
          <a:cs typeface="+mn-cs"/>
        </a:defRPr>
      </a:lvl1pPr>
      <a:lvl2pPr marL="2398763" indent="-922601" algn="l" defTabSz="2952323" rtl="0" eaLnBrk="1" latinLnBrk="0" hangingPunct="1">
        <a:lnSpc>
          <a:spcPct val="100000"/>
        </a:lnSpc>
        <a:spcBef>
          <a:spcPct val="20000"/>
        </a:spcBef>
        <a:spcAft>
          <a:spcPts val="1937"/>
        </a:spcAft>
        <a:buClr>
          <a:schemeClr val="tx2"/>
        </a:buClr>
        <a:buFont typeface="Arial" pitchFamily="34" charset="0"/>
        <a:buChar char="•"/>
        <a:defRPr sz="5500" kern="1200" spc="97" baseline="0">
          <a:solidFill>
            <a:schemeClr val="tx1"/>
          </a:solidFill>
          <a:latin typeface="+mn-lt"/>
          <a:ea typeface="+mn-ea"/>
          <a:cs typeface="+mn-cs"/>
        </a:defRPr>
      </a:lvl2pPr>
      <a:lvl3pPr marL="3690404" indent="-738081" algn="l" defTabSz="2952323" rtl="0" eaLnBrk="1" latinLnBrk="0" hangingPunct="1">
        <a:lnSpc>
          <a:spcPct val="100000"/>
        </a:lnSpc>
        <a:spcBef>
          <a:spcPct val="20000"/>
        </a:spcBef>
        <a:spcAft>
          <a:spcPts val="1937"/>
        </a:spcAft>
        <a:buClr>
          <a:schemeClr val="tx2"/>
        </a:buClr>
        <a:buFont typeface="Arial" pitchFamily="34" charset="0"/>
        <a:buChar char="•"/>
        <a:defRPr sz="5500" kern="1200" spc="97" baseline="0">
          <a:solidFill>
            <a:schemeClr val="tx1"/>
          </a:solidFill>
          <a:latin typeface="+mn-lt"/>
          <a:ea typeface="+mn-ea"/>
          <a:cs typeface="+mn-cs"/>
        </a:defRPr>
      </a:lvl3pPr>
      <a:lvl4pPr marL="5166566" indent="-738081" algn="l" defTabSz="2952323" rtl="0" eaLnBrk="1" latinLnBrk="0" hangingPunct="1">
        <a:lnSpc>
          <a:spcPct val="100000"/>
        </a:lnSpc>
        <a:spcBef>
          <a:spcPct val="20000"/>
        </a:spcBef>
        <a:spcAft>
          <a:spcPts val="1937"/>
        </a:spcAft>
        <a:buClr>
          <a:schemeClr val="tx2"/>
        </a:buClr>
        <a:buFont typeface="Arial" pitchFamily="34" charset="0"/>
        <a:buChar char="•"/>
        <a:defRPr sz="5500" kern="1200" spc="97" baseline="0">
          <a:solidFill>
            <a:schemeClr val="tx1"/>
          </a:solidFill>
          <a:latin typeface="+mn-lt"/>
          <a:ea typeface="+mn-ea"/>
          <a:cs typeface="+mn-cs"/>
        </a:defRPr>
      </a:lvl4pPr>
      <a:lvl5pPr marL="6642727" indent="-738081" algn="l" defTabSz="2952323" rtl="0" eaLnBrk="1" latinLnBrk="0" hangingPunct="1">
        <a:lnSpc>
          <a:spcPct val="100000"/>
        </a:lnSpc>
        <a:spcBef>
          <a:spcPct val="20000"/>
        </a:spcBef>
        <a:spcAft>
          <a:spcPts val="1937"/>
        </a:spcAft>
        <a:buClr>
          <a:schemeClr val="tx2"/>
        </a:buClr>
        <a:buFont typeface="Arial" pitchFamily="34" charset="0"/>
        <a:buChar char="•"/>
        <a:defRPr sz="5500" kern="1200" spc="97" baseline="0">
          <a:solidFill>
            <a:schemeClr val="tx1"/>
          </a:solidFill>
          <a:latin typeface="+mn-lt"/>
          <a:ea typeface="+mn-ea"/>
          <a:cs typeface="+mn-cs"/>
        </a:defRPr>
      </a:lvl5pPr>
      <a:lvl6pPr marL="8118889" indent="-738081" algn="l" defTabSz="2952323" rtl="0" eaLnBrk="1" latinLnBrk="0" hangingPunct="1">
        <a:lnSpc>
          <a:spcPct val="100000"/>
        </a:lnSpc>
        <a:spcBef>
          <a:spcPct val="20000"/>
        </a:spcBef>
        <a:spcAft>
          <a:spcPts val="1937"/>
        </a:spcAft>
        <a:buClr>
          <a:schemeClr val="tx2"/>
        </a:buClr>
        <a:buFont typeface="Arial" pitchFamily="34" charset="0"/>
        <a:buChar char="•"/>
        <a:defRPr sz="5500" kern="1200">
          <a:solidFill>
            <a:schemeClr val="tx1"/>
          </a:solidFill>
          <a:latin typeface="+mn-lt"/>
          <a:ea typeface="+mn-ea"/>
          <a:cs typeface="+mn-cs"/>
        </a:defRPr>
      </a:lvl6pPr>
      <a:lvl7pPr marL="9595051" indent="-738081" algn="l" defTabSz="2952323" rtl="0" eaLnBrk="1" latinLnBrk="0" hangingPunct="1">
        <a:lnSpc>
          <a:spcPct val="100000"/>
        </a:lnSpc>
        <a:spcBef>
          <a:spcPct val="20000"/>
        </a:spcBef>
        <a:spcAft>
          <a:spcPts val="1937"/>
        </a:spcAft>
        <a:buClr>
          <a:schemeClr val="tx2"/>
        </a:buClr>
        <a:buFont typeface="Arial" pitchFamily="34" charset="0"/>
        <a:buChar char="•"/>
        <a:defRPr sz="5500" kern="1200">
          <a:solidFill>
            <a:schemeClr val="tx1"/>
          </a:solidFill>
          <a:latin typeface="+mn-lt"/>
          <a:ea typeface="+mn-ea"/>
          <a:cs typeface="+mn-cs"/>
        </a:defRPr>
      </a:lvl7pPr>
      <a:lvl8pPr marL="11071212" indent="-738081" algn="l" defTabSz="2952323" rtl="0" eaLnBrk="1" latinLnBrk="0" hangingPunct="1">
        <a:lnSpc>
          <a:spcPct val="100000"/>
        </a:lnSpc>
        <a:spcBef>
          <a:spcPct val="20000"/>
        </a:spcBef>
        <a:spcAft>
          <a:spcPts val="1937"/>
        </a:spcAft>
        <a:buClr>
          <a:schemeClr val="tx2"/>
        </a:buClr>
        <a:buFont typeface="Arial" pitchFamily="34" charset="0"/>
        <a:buChar char="•"/>
        <a:defRPr sz="5500" kern="1200">
          <a:solidFill>
            <a:schemeClr val="tx1"/>
          </a:solidFill>
          <a:latin typeface="+mn-lt"/>
          <a:ea typeface="+mn-ea"/>
          <a:cs typeface="+mn-cs"/>
        </a:defRPr>
      </a:lvl8pPr>
      <a:lvl9pPr marL="12547374" indent="-738081" algn="l" defTabSz="2952323" rtl="0" eaLnBrk="1" latinLnBrk="0" hangingPunct="1">
        <a:lnSpc>
          <a:spcPct val="100000"/>
        </a:lnSpc>
        <a:spcBef>
          <a:spcPct val="20000"/>
        </a:spcBef>
        <a:spcAft>
          <a:spcPts val="1937"/>
        </a:spcAft>
        <a:buClr>
          <a:schemeClr val="tx2"/>
        </a:buClr>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952323" rtl="0" eaLnBrk="1" latinLnBrk="0" hangingPunct="1">
        <a:defRPr sz="5800" kern="1200">
          <a:solidFill>
            <a:schemeClr val="tx1"/>
          </a:solidFill>
          <a:latin typeface="+mn-lt"/>
          <a:ea typeface="+mn-ea"/>
          <a:cs typeface="+mn-cs"/>
        </a:defRPr>
      </a:lvl1pPr>
      <a:lvl2pPr marL="1476162" algn="l" defTabSz="2952323" rtl="0" eaLnBrk="1" latinLnBrk="0" hangingPunct="1">
        <a:defRPr sz="5800" kern="1200">
          <a:solidFill>
            <a:schemeClr val="tx1"/>
          </a:solidFill>
          <a:latin typeface="+mn-lt"/>
          <a:ea typeface="+mn-ea"/>
          <a:cs typeface="+mn-cs"/>
        </a:defRPr>
      </a:lvl2pPr>
      <a:lvl3pPr marL="2952323" algn="l" defTabSz="2952323" rtl="0" eaLnBrk="1" latinLnBrk="0" hangingPunct="1">
        <a:defRPr sz="5800" kern="1200">
          <a:solidFill>
            <a:schemeClr val="tx1"/>
          </a:solidFill>
          <a:latin typeface="+mn-lt"/>
          <a:ea typeface="+mn-ea"/>
          <a:cs typeface="+mn-cs"/>
        </a:defRPr>
      </a:lvl3pPr>
      <a:lvl4pPr marL="4428485" algn="l" defTabSz="2952323" rtl="0" eaLnBrk="1" latinLnBrk="0" hangingPunct="1">
        <a:defRPr sz="5800" kern="1200">
          <a:solidFill>
            <a:schemeClr val="tx1"/>
          </a:solidFill>
          <a:latin typeface="+mn-lt"/>
          <a:ea typeface="+mn-ea"/>
          <a:cs typeface="+mn-cs"/>
        </a:defRPr>
      </a:lvl4pPr>
      <a:lvl5pPr marL="5904647" algn="l" defTabSz="2952323" rtl="0" eaLnBrk="1" latinLnBrk="0" hangingPunct="1">
        <a:defRPr sz="5800" kern="1200">
          <a:solidFill>
            <a:schemeClr val="tx1"/>
          </a:solidFill>
          <a:latin typeface="+mn-lt"/>
          <a:ea typeface="+mn-ea"/>
          <a:cs typeface="+mn-cs"/>
        </a:defRPr>
      </a:lvl5pPr>
      <a:lvl6pPr marL="7380808" algn="l" defTabSz="2952323" rtl="0" eaLnBrk="1" latinLnBrk="0" hangingPunct="1">
        <a:defRPr sz="5800" kern="1200">
          <a:solidFill>
            <a:schemeClr val="tx1"/>
          </a:solidFill>
          <a:latin typeface="+mn-lt"/>
          <a:ea typeface="+mn-ea"/>
          <a:cs typeface="+mn-cs"/>
        </a:defRPr>
      </a:lvl6pPr>
      <a:lvl7pPr marL="8856970" algn="l" defTabSz="2952323" rtl="0" eaLnBrk="1" latinLnBrk="0" hangingPunct="1">
        <a:defRPr sz="5800" kern="1200">
          <a:solidFill>
            <a:schemeClr val="tx1"/>
          </a:solidFill>
          <a:latin typeface="+mn-lt"/>
          <a:ea typeface="+mn-ea"/>
          <a:cs typeface="+mn-cs"/>
        </a:defRPr>
      </a:lvl7pPr>
      <a:lvl8pPr marL="10333131" algn="l" defTabSz="2952323" rtl="0" eaLnBrk="1" latinLnBrk="0" hangingPunct="1">
        <a:defRPr sz="5800" kern="1200">
          <a:solidFill>
            <a:schemeClr val="tx1"/>
          </a:solidFill>
          <a:latin typeface="+mn-lt"/>
          <a:ea typeface="+mn-ea"/>
          <a:cs typeface="+mn-cs"/>
        </a:defRPr>
      </a:lvl8pPr>
      <a:lvl9pPr marL="11809293" algn="l" defTabSz="2952323" rtl="0" eaLnBrk="1" latinLnBrk="0" hangingPunct="1">
        <a:defRPr sz="5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476296" y="666378"/>
            <a:ext cx="6351608" cy="2826619"/>
          </a:xfrm>
          <a:ln>
            <a:solidFill>
              <a:schemeClr val="accent1"/>
            </a:solidFill>
          </a:ln>
        </p:spPr>
        <p:txBody>
          <a:bodyPr>
            <a:normAutofit/>
          </a:bodyPr>
          <a:lstStyle/>
          <a:p>
            <a:pPr algn="just">
              <a:lnSpc>
                <a:spcPct val="150000"/>
              </a:lnSpc>
            </a:pPr>
            <a:r>
              <a:rPr lang="en-US" sz="2000" dirty="0" smtClean="0">
                <a:solidFill>
                  <a:schemeClr val="tx1"/>
                </a:solidFill>
                <a:latin typeface="Arial" pitchFamily="34" charset="0"/>
                <a:ea typeface="Times New Roman"/>
                <a:cs typeface="Arial" pitchFamily="34" charset="0"/>
              </a:rPr>
              <a:t>“Morality is doing what is right, no matter what you are told. Religion is doing what you are told, no matter what is right.”                           (</a:t>
            </a:r>
            <a:r>
              <a:rPr lang="en-US" sz="2000" dirty="0" err="1" smtClean="0">
                <a:solidFill>
                  <a:schemeClr val="tx1"/>
                </a:solidFill>
                <a:latin typeface="Arial" pitchFamily="34" charset="0"/>
                <a:ea typeface="Times New Roman"/>
                <a:cs typeface="Arial" pitchFamily="34" charset="0"/>
              </a:rPr>
              <a:t>attr</a:t>
            </a:r>
            <a:r>
              <a:rPr lang="en-US" sz="2000" dirty="0" smtClean="0">
                <a:solidFill>
                  <a:schemeClr val="tx1"/>
                </a:solidFill>
                <a:latin typeface="Arial" pitchFamily="34" charset="0"/>
                <a:ea typeface="Times New Roman"/>
                <a:cs typeface="Arial" pitchFamily="34" charset="0"/>
              </a:rPr>
              <a:t>. H. </a:t>
            </a:r>
            <a:r>
              <a:rPr lang="en-US" sz="2000" dirty="0" err="1" smtClean="0">
                <a:solidFill>
                  <a:schemeClr val="tx1"/>
                </a:solidFill>
                <a:latin typeface="Arial" pitchFamily="34" charset="0"/>
                <a:ea typeface="Times New Roman"/>
                <a:cs typeface="Arial" pitchFamily="34" charset="0"/>
              </a:rPr>
              <a:t>L.Mencken</a:t>
            </a:r>
            <a:r>
              <a:rPr lang="en-US" sz="2000" dirty="0" smtClean="0">
                <a:solidFill>
                  <a:schemeClr val="tx1"/>
                </a:solidFill>
                <a:latin typeface="Arial" pitchFamily="34" charset="0"/>
                <a:ea typeface="Times New Roman"/>
                <a:cs typeface="Arial" pitchFamily="34" charset="0"/>
              </a:rPr>
              <a:t>, c.1925)</a:t>
            </a:r>
            <a:endParaRPr lang="cs-CZ" sz="2000" b="1" cap="small" dirty="0" smtClean="0">
              <a:solidFill>
                <a:schemeClr val="tx1"/>
              </a:solidFill>
              <a:latin typeface="Arial" pitchFamily="34" charset="0"/>
              <a:cs typeface="Arial" pitchFamily="34" charset="0"/>
            </a:endParaRPr>
          </a:p>
        </p:txBody>
      </p:sp>
      <p:sp>
        <p:nvSpPr>
          <p:cNvPr id="4" name="Nadpis 1"/>
          <p:cNvSpPr txBox="1">
            <a:spLocks/>
          </p:cNvSpPr>
          <p:nvPr/>
        </p:nvSpPr>
        <p:spPr>
          <a:xfrm>
            <a:off x="10325013" y="12599291"/>
            <a:ext cx="13393488" cy="9001000"/>
          </a:xfrm>
          <a:prstGeom prst="rect">
            <a:avLst/>
          </a:prstGeom>
        </p:spPr>
        <p:txBody>
          <a:bodyPr vert="horz" lIns="295232" tIns="147616" rIns="295232" bIns="147616" rtlCol="0" anchor="ctr">
            <a:noAutofit/>
          </a:bodyPr>
          <a:lstStyle>
            <a:lvl1pPr algn="ctr" defTabSz="2952323" rtl="0" eaLnBrk="1" latinLnBrk="0" hangingPunct="1">
              <a:spcBef>
                <a:spcPct val="0"/>
              </a:spcBef>
              <a:buNone/>
              <a:defRPr sz="14200" kern="1200">
                <a:solidFill>
                  <a:schemeClr val="tx1"/>
                </a:solidFill>
                <a:latin typeface="+mj-lt"/>
                <a:ea typeface="+mj-ea"/>
                <a:cs typeface="+mj-cs"/>
              </a:defRPr>
            </a:lvl1pPr>
          </a:lstStyle>
          <a:p>
            <a:pPr algn="l"/>
            <a:r>
              <a:rPr lang="cs-CZ" sz="3200" dirty="0" smtClean="0">
                <a:latin typeface="Cambria" pitchFamily="18" charset="0"/>
              </a:rPr>
              <a:t/>
            </a:r>
            <a:br>
              <a:rPr lang="cs-CZ" sz="3200" dirty="0" smtClean="0">
                <a:latin typeface="Cambria" pitchFamily="18" charset="0"/>
              </a:rPr>
            </a:br>
            <a:endParaRPr lang="cs-CZ" sz="3200" dirty="0">
              <a:latin typeface="Cambria" pitchFamily="18" charset="0"/>
            </a:endParaRPr>
          </a:p>
        </p:txBody>
      </p:sp>
      <p:sp>
        <p:nvSpPr>
          <p:cNvPr id="6" name="Podnadpis 2"/>
          <p:cNvSpPr txBox="1">
            <a:spLocks/>
          </p:cNvSpPr>
          <p:nvPr/>
        </p:nvSpPr>
        <p:spPr>
          <a:xfrm>
            <a:off x="11693165" y="2016"/>
            <a:ext cx="9812610" cy="7242614"/>
          </a:xfrm>
          <a:prstGeom prst="rect">
            <a:avLst/>
          </a:prstGeom>
        </p:spPr>
        <p:txBody>
          <a:bodyPr vert="horz" lIns="295232" tIns="147616" rIns="295232" bIns="147616" rtlCol="0">
            <a:normAutofit fontScale="25000" lnSpcReduction="20000"/>
          </a:bodyPr>
          <a:lstStyle>
            <a:lvl1pPr marL="0" indent="0" algn="ctr" defTabSz="2952323" rtl="0" eaLnBrk="1" latinLnBrk="0" hangingPunct="1">
              <a:spcBef>
                <a:spcPct val="20000"/>
              </a:spcBef>
              <a:buFont typeface="Arial" pitchFamily="34" charset="0"/>
              <a:buNone/>
              <a:defRPr sz="10300" kern="1200">
                <a:solidFill>
                  <a:schemeClr val="tx1">
                    <a:tint val="75000"/>
                  </a:schemeClr>
                </a:solidFill>
                <a:latin typeface="+mn-lt"/>
                <a:ea typeface="+mn-ea"/>
                <a:cs typeface="+mn-cs"/>
              </a:defRPr>
            </a:lvl1pPr>
            <a:lvl2pPr marL="1476162" indent="0" algn="ctr" defTabSz="2952323" rtl="0" eaLnBrk="1" latinLnBrk="0" hangingPunct="1">
              <a:spcBef>
                <a:spcPct val="20000"/>
              </a:spcBef>
              <a:buFont typeface="Arial" pitchFamily="34" charset="0"/>
              <a:buNone/>
              <a:defRPr sz="9000" kern="1200">
                <a:solidFill>
                  <a:schemeClr val="tx1">
                    <a:tint val="75000"/>
                  </a:schemeClr>
                </a:solidFill>
                <a:latin typeface="+mn-lt"/>
                <a:ea typeface="+mn-ea"/>
                <a:cs typeface="+mn-cs"/>
              </a:defRPr>
            </a:lvl2pPr>
            <a:lvl3pPr marL="2952323" indent="0" algn="ctr" defTabSz="2952323" rtl="0" eaLnBrk="1" latinLnBrk="0" hangingPunct="1">
              <a:spcBef>
                <a:spcPct val="20000"/>
              </a:spcBef>
              <a:buFont typeface="Arial" pitchFamily="34" charset="0"/>
              <a:buNone/>
              <a:defRPr sz="7700" kern="1200">
                <a:solidFill>
                  <a:schemeClr val="tx1">
                    <a:tint val="75000"/>
                  </a:schemeClr>
                </a:solidFill>
                <a:latin typeface="+mn-lt"/>
                <a:ea typeface="+mn-ea"/>
                <a:cs typeface="+mn-cs"/>
              </a:defRPr>
            </a:lvl3pPr>
            <a:lvl4pPr marL="4428485" indent="0" algn="ctr" defTabSz="2952323" rtl="0" eaLnBrk="1" latinLnBrk="0" hangingPunct="1">
              <a:spcBef>
                <a:spcPct val="20000"/>
              </a:spcBef>
              <a:buFont typeface="Arial" pitchFamily="34" charset="0"/>
              <a:buNone/>
              <a:defRPr sz="6500" kern="1200">
                <a:solidFill>
                  <a:schemeClr val="tx1">
                    <a:tint val="75000"/>
                  </a:schemeClr>
                </a:solidFill>
                <a:latin typeface="+mn-lt"/>
                <a:ea typeface="+mn-ea"/>
                <a:cs typeface="+mn-cs"/>
              </a:defRPr>
            </a:lvl4pPr>
            <a:lvl5pPr marL="5904647" indent="0" algn="ctr" defTabSz="2952323" rtl="0" eaLnBrk="1" latinLnBrk="0" hangingPunct="1">
              <a:spcBef>
                <a:spcPct val="20000"/>
              </a:spcBef>
              <a:buFont typeface="Arial" pitchFamily="34" charset="0"/>
              <a:buNone/>
              <a:defRPr sz="6500" kern="1200">
                <a:solidFill>
                  <a:schemeClr val="tx1">
                    <a:tint val="75000"/>
                  </a:schemeClr>
                </a:solidFill>
                <a:latin typeface="+mn-lt"/>
                <a:ea typeface="+mn-ea"/>
                <a:cs typeface="+mn-cs"/>
              </a:defRPr>
            </a:lvl5pPr>
            <a:lvl6pPr marL="7380808" indent="0" algn="ctr" defTabSz="2952323" rtl="0" eaLnBrk="1" latinLnBrk="0" hangingPunct="1">
              <a:spcBef>
                <a:spcPct val="20000"/>
              </a:spcBef>
              <a:buFont typeface="Arial" pitchFamily="34" charset="0"/>
              <a:buNone/>
              <a:defRPr sz="6500" kern="1200">
                <a:solidFill>
                  <a:schemeClr val="tx1">
                    <a:tint val="75000"/>
                  </a:schemeClr>
                </a:solidFill>
                <a:latin typeface="+mn-lt"/>
                <a:ea typeface="+mn-ea"/>
                <a:cs typeface="+mn-cs"/>
              </a:defRPr>
            </a:lvl6pPr>
            <a:lvl7pPr marL="8856970" indent="0" algn="ctr" defTabSz="2952323" rtl="0" eaLnBrk="1" latinLnBrk="0" hangingPunct="1">
              <a:spcBef>
                <a:spcPct val="20000"/>
              </a:spcBef>
              <a:buFont typeface="Arial" pitchFamily="34" charset="0"/>
              <a:buNone/>
              <a:defRPr sz="6500" kern="1200">
                <a:solidFill>
                  <a:schemeClr val="tx1">
                    <a:tint val="75000"/>
                  </a:schemeClr>
                </a:solidFill>
                <a:latin typeface="+mn-lt"/>
                <a:ea typeface="+mn-ea"/>
                <a:cs typeface="+mn-cs"/>
              </a:defRPr>
            </a:lvl7pPr>
            <a:lvl8pPr marL="10333131" indent="0" algn="ctr" defTabSz="2952323" rtl="0" eaLnBrk="1" latinLnBrk="0" hangingPunct="1">
              <a:spcBef>
                <a:spcPct val="20000"/>
              </a:spcBef>
              <a:buFont typeface="Arial" pitchFamily="34" charset="0"/>
              <a:buNone/>
              <a:defRPr sz="6500" kern="1200">
                <a:solidFill>
                  <a:schemeClr val="tx1">
                    <a:tint val="75000"/>
                  </a:schemeClr>
                </a:solidFill>
                <a:latin typeface="+mn-lt"/>
                <a:ea typeface="+mn-ea"/>
                <a:cs typeface="+mn-cs"/>
              </a:defRPr>
            </a:lvl8pPr>
            <a:lvl9pPr marL="11809293" indent="0" algn="ctr" defTabSz="2952323" rtl="0" eaLnBrk="1" latinLnBrk="0" hangingPunct="1">
              <a:spcBef>
                <a:spcPct val="20000"/>
              </a:spcBef>
              <a:buFont typeface="Arial" pitchFamily="34" charset="0"/>
              <a:buNone/>
              <a:defRPr sz="6500" kern="1200">
                <a:solidFill>
                  <a:schemeClr val="tx1">
                    <a:tint val="75000"/>
                  </a:schemeClr>
                </a:solidFill>
                <a:latin typeface="+mn-lt"/>
                <a:ea typeface="+mn-ea"/>
                <a:cs typeface="+mn-cs"/>
              </a:defRPr>
            </a:lvl9pPr>
          </a:lstStyle>
          <a:p>
            <a:pPr algn="l"/>
            <a:r>
              <a:rPr lang="cs-CZ" sz="14400" b="1" cap="small" dirty="0" err="1" smtClean="0">
                <a:solidFill>
                  <a:schemeClr val="tx1"/>
                </a:solidFill>
                <a:latin typeface="Cambria" pitchFamily="18" charset="0"/>
              </a:rPr>
              <a:t>Procedure</a:t>
            </a:r>
            <a:endParaRPr lang="en-US" sz="14400" b="1" cap="small" dirty="0">
              <a:solidFill>
                <a:schemeClr val="tx1"/>
              </a:solidFill>
              <a:latin typeface="Cambria" pitchFamily="18" charset="0"/>
            </a:endParaRPr>
          </a:p>
          <a:p>
            <a:pPr algn="just">
              <a:lnSpc>
                <a:spcPct val="170000"/>
              </a:lnSpc>
            </a:pPr>
            <a:endParaRPr lang="en-US" sz="8000" dirty="0" smtClean="0">
              <a:latin typeface="Arial" pitchFamily="34" charset="0"/>
              <a:ea typeface="Times New Roman"/>
              <a:cs typeface="Arial" pitchFamily="34" charset="0"/>
            </a:endParaRPr>
          </a:p>
          <a:p>
            <a:pPr algn="just">
              <a:lnSpc>
                <a:spcPct val="170000"/>
              </a:lnSpc>
            </a:pPr>
            <a:r>
              <a:rPr lang="en-US" sz="8000" dirty="0" smtClean="0">
                <a:latin typeface="Arial" pitchFamily="34" charset="0"/>
                <a:ea typeface="Times New Roman"/>
                <a:cs typeface="Arial" pitchFamily="34" charset="0"/>
              </a:rPr>
              <a:t>I will use a between subjects design, whereby each participant will be assigned only to one of 5 priming conditions. Every condition will correspond to a vignette with a scenario that consists of an agent’s action and a follow-up event. Events that will be proportionate to the initial actions will be interpreted as compensations. Events that will not be proportionate and events in the neutral condition will not be interpreted as compensations. Each participant will perform a categorization task before and after the priming.</a:t>
            </a:r>
            <a:r>
              <a:rPr lang="en-US" sz="8000" dirty="0" smtClean="0">
                <a:latin typeface="Arial" pitchFamily="34" charset="0"/>
                <a:cs typeface="Arial" pitchFamily="34" charset="0"/>
              </a:rPr>
              <a:t> In this dependent measure, words will need to be placed into animate or inanimate category. My choice of words for both categories will be based on the distinction between animate and inanimate presented in </a:t>
            </a:r>
            <a:r>
              <a:rPr lang="en-US" sz="8000" dirty="0" err="1" smtClean="0">
                <a:latin typeface="Arial" pitchFamily="34" charset="0"/>
                <a:cs typeface="Arial" pitchFamily="34" charset="0"/>
              </a:rPr>
              <a:t>Gelman</a:t>
            </a:r>
            <a:r>
              <a:rPr lang="en-US" sz="8000" dirty="0" smtClean="0">
                <a:latin typeface="Arial" pitchFamily="34" charset="0"/>
                <a:cs typeface="Arial" pitchFamily="34" charset="0"/>
              </a:rPr>
              <a:t> and </a:t>
            </a:r>
            <a:r>
              <a:rPr lang="en-US" sz="8000" dirty="0" err="1" smtClean="0">
                <a:latin typeface="Arial" pitchFamily="34" charset="0"/>
                <a:cs typeface="Arial" pitchFamily="34" charset="0"/>
              </a:rPr>
              <a:t>Opfer</a:t>
            </a:r>
            <a:r>
              <a:rPr lang="en-US" sz="8000" dirty="0" smtClean="0">
                <a:latin typeface="Arial" pitchFamily="34" charset="0"/>
                <a:cs typeface="Arial" pitchFamily="34" charset="0"/>
              </a:rPr>
              <a:t> (2002).</a:t>
            </a:r>
            <a:r>
              <a:rPr lang="en-US" sz="8000" dirty="0" smtClean="0">
                <a:latin typeface="Arial" pitchFamily="34" charset="0"/>
                <a:ea typeface="Times New Roman"/>
                <a:cs typeface="Arial" pitchFamily="34" charset="0"/>
              </a:rPr>
              <a:t> In this way I can measure the effects of priming in performing the task. Finally, I will introduce a measure of participants’ religiosity and then correlate these measures with the results from the “immanent justice” experiment to investigate whether there is any association between intuition of fairness, the working of the agency detection, and participants’ reported religiosity</a:t>
            </a:r>
            <a:r>
              <a:rPr lang="en-US" sz="4200" dirty="0" smtClean="0">
                <a:latin typeface="Arial" pitchFamily="34" charset="0"/>
                <a:ea typeface="Times New Roman"/>
                <a:cs typeface="Arial" pitchFamily="34" charset="0"/>
              </a:rPr>
              <a:t>.</a:t>
            </a:r>
            <a:endParaRPr lang="cs-CZ" sz="4200" dirty="0" smtClean="0">
              <a:latin typeface="Arial" pitchFamily="34" charset="0"/>
              <a:ea typeface="Times New Roman"/>
              <a:cs typeface="Arial" pitchFamily="34" charset="0"/>
            </a:endParaRPr>
          </a:p>
          <a:p>
            <a:pPr algn="l"/>
            <a:endParaRPr lang="cs-CZ" sz="3600" b="1" cap="small" dirty="0">
              <a:solidFill>
                <a:schemeClr val="tx1"/>
              </a:solidFill>
              <a:latin typeface="Cambria" pitchFamily="18" charset="0"/>
            </a:endParaRPr>
          </a:p>
        </p:txBody>
      </p:sp>
      <p:sp>
        <p:nvSpPr>
          <p:cNvPr id="13" name="Podnadpis 2"/>
          <p:cNvSpPr txBox="1">
            <a:spLocks/>
          </p:cNvSpPr>
          <p:nvPr/>
        </p:nvSpPr>
        <p:spPr>
          <a:xfrm>
            <a:off x="747949" y="27093314"/>
            <a:ext cx="19730192" cy="3168352"/>
          </a:xfrm>
          <a:prstGeom prst="rect">
            <a:avLst/>
          </a:prstGeom>
        </p:spPr>
        <p:txBody>
          <a:bodyPr vert="horz" lIns="295232" tIns="147616" rIns="295232" bIns="147616" rtlCol="0">
            <a:normAutofit fontScale="92500" lnSpcReduction="10000"/>
          </a:bodyPr>
          <a:lstStyle>
            <a:lvl1pPr marL="0" indent="0" algn="ctr" defTabSz="2952323" rtl="0" eaLnBrk="1" latinLnBrk="0" hangingPunct="1">
              <a:spcBef>
                <a:spcPct val="20000"/>
              </a:spcBef>
              <a:buFont typeface="Arial" pitchFamily="34" charset="0"/>
              <a:buNone/>
              <a:defRPr sz="10300" kern="1200">
                <a:solidFill>
                  <a:schemeClr val="tx1">
                    <a:tint val="75000"/>
                  </a:schemeClr>
                </a:solidFill>
                <a:latin typeface="+mn-lt"/>
                <a:ea typeface="+mn-ea"/>
                <a:cs typeface="+mn-cs"/>
              </a:defRPr>
            </a:lvl1pPr>
            <a:lvl2pPr marL="1476162" indent="0" algn="ctr" defTabSz="2952323" rtl="0" eaLnBrk="1" latinLnBrk="0" hangingPunct="1">
              <a:spcBef>
                <a:spcPct val="20000"/>
              </a:spcBef>
              <a:buFont typeface="Arial" pitchFamily="34" charset="0"/>
              <a:buNone/>
              <a:defRPr sz="9000" kern="1200">
                <a:solidFill>
                  <a:schemeClr val="tx1">
                    <a:tint val="75000"/>
                  </a:schemeClr>
                </a:solidFill>
                <a:latin typeface="+mn-lt"/>
                <a:ea typeface="+mn-ea"/>
                <a:cs typeface="+mn-cs"/>
              </a:defRPr>
            </a:lvl2pPr>
            <a:lvl3pPr marL="2952323" indent="0" algn="ctr" defTabSz="2952323" rtl="0" eaLnBrk="1" latinLnBrk="0" hangingPunct="1">
              <a:spcBef>
                <a:spcPct val="20000"/>
              </a:spcBef>
              <a:buFont typeface="Arial" pitchFamily="34" charset="0"/>
              <a:buNone/>
              <a:defRPr sz="7700" kern="1200">
                <a:solidFill>
                  <a:schemeClr val="tx1">
                    <a:tint val="75000"/>
                  </a:schemeClr>
                </a:solidFill>
                <a:latin typeface="+mn-lt"/>
                <a:ea typeface="+mn-ea"/>
                <a:cs typeface="+mn-cs"/>
              </a:defRPr>
            </a:lvl3pPr>
            <a:lvl4pPr marL="4428485" indent="0" algn="ctr" defTabSz="2952323" rtl="0" eaLnBrk="1" latinLnBrk="0" hangingPunct="1">
              <a:spcBef>
                <a:spcPct val="20000"/>
              </a:spcBef>
              <a:buFont typeface="Arial" pitchFamily="34" charset="0"/>
              <a:buNone/>
              <a:defRPr sz="6500" kern="1200">
                <a:solidFill>
                  <a:schemeClr val="tx1">
                    <a:tint val="75000"/>
                  </a:schemeClr>
                </a:solidFill>
                <a:latin typeface="+mn-lt"/>
                <a:ea typeface="+mn-ea"/>
                <a:cs typeface="+mn-cs"/>
              </a:defRPr>
            </a:lvl4pPr>
            <a:lvl5pPr marL="5904647" indent="0" algn="ctr" defTabSz="2952323" rtl="0" eaLnBrk="1" latinLnBrk="0" hangingPunct="1">
              <a:spcBef>
                <a:spcPct val="20000"/>
              </a:spcBef>
              <a:buFont typeface="Arial" pitchFamily="34" charset="0"/>
              <a:buNone/>
              <a:defRPr sz="6500" kern="1200">
                <a:solidFill>
                  <a:schemeClr val="tx1">
                    <a:tint val="75000"/>
                  </a:schemeClr>
                </a:solidFill>
                <a:latin typeface="+mn-lt"/>
                <a:ea typeface="+mn-ea"/>
                <a:cs typeface="+mn-cs"/>
              </a:defRPr>
            </a:lvl5pPr>
            <a:lvl6pPr marL="7380808" indent="0" algn="ctr" defTabSz="2952323" rtl="0" eaLnBrk="1" latinLnBrk="0" hangingPunct="1">
              <a:spcBef>
                <a:spcPct val="20000"/>
              </a:spcBef>
              <a:buFont typeface="Arial" pitchFamily="34" charset="0"/>
              <a:buNone/>
              <a:defRPr sz="6500" kern="1200">
                <a:solidFill>
                  <a:schemeClr val="tx1">
                    <a:tint val="75000"/>
                  </a:schemeClr>
                </a:solidFill>
                <a:latin typeface="+mn-lt"/>
                <a:ea typeface="+mn-ea"/>
                <a:cs typeface="+mn-cs"/>
              </a:defRPr>
            </a:lvl6pPr>
            <a:lvl7pPr marL="8856970" indent="0" algn="ctr" defTabSz="2952323" rtl="0" eaLnBrk="1" latinLnBrk="0" hangingPunct="1">
              <a:spcBef>
                <a:spcPct val="20000"/>
              </a:spcBef>
              <a:buFont typeface="Arial" pitchFamily="34" charset="0"/>
              <a:buNone/>
              <a:defRPr sz="6500" kern="1200">
                <a:solidFill>
                  <a:schemeClr val="tx1">
                    <a:tint val="75000"/>
                  </a:schemeClr>
                </a:solidFill>
                <a:latin typeface="+mn-lt"/>
                <a:ea typeface="+mn-ea"/>
                <a:cs typeface="+mn-cs"/>
              </a:defRPr>
            </a:lvl7pPr>
            <a:lvl8pPr marL="10333131" indent="0" algn="ctr" defTabSz="2952323" rtl="0" eaLnBrk="1" latinLnBrk="0" hangingPunct="1">
              <a:spcBef>
                <a:spcPct val="20000"/>
              </a:spcBef>
              <a:buFont typeface="Arial" pitchFamily="34" charset="0"/>
              <a:buNone/>
              <a:defRPr sz="6500" kern="1200">
                <a:solidFill>
                  <a:schemeClr val="tx1">
                    <a:tint val="75000"/>
                  </a:schemeClr>
                </a:solidFill>
                <a:latin typeface="+mn-lt"/>
                <a:ea typeface="+mn-ea"/>
                <a:cs typeface="+mn-cs"/>
              </a:defRPr>
            </a:lvl8pPr>
            <a:lvl9pPr marL="11809293" indent="0" algn="ctr" defTabSz="2952323" rtl="0" eaLnBrk="1" latinLnBrk="0" hangingPunct="1">
              <a:spcBef>
                <a:spcPct val="20000"/>
              </a:spcBef>
              <a:buFont typeface="Arial" pitchFamily="34" charset="0"/>
              <a:buNone/>
              <a:defRPr sz="6500" kern="1200">
                <a:solidFill>
                  <a:schemeClr val="tx1">
                    <a:tint val="75000"/>
                  </a:schemeClr>
                </a:solidFill>
                <a:latin typeface="+mn-lt"/>
                <a:ea typeface="+mn-ea"/>
                <a:cs typeface="+mn-cs"/>
              </a:defRPr>
            </a:lvl9pPr>
          </a:lstStyle>
          <a:p>
            <a:pPr algn="l"/>
            <a:r>
              <a:rPr lang="en-US" sz="4600" b="1" cap="small" dirty="0">
                <a:solidFill>
                  <a:schemeClr val="tx1"/>
                </a:solidFill>
                <a:latin typeface="Cambria" pitchFamily="18" charset="0"/>
              </a:rPr>
              <a:t>References</a:t>
            </a:r>
            <a:endParaRPr lang="cs-CZ" sz="4600" b="1" cap="small" dirty="0">
              <a:solidFill>
                <a:schemeClr val="tx1"/>
              </a:solidFill>
              <a:latin typeface="Cambria" pitchFamily="18" charset="0"/>
            </a:endParaRPr>
          </a:p>
          <a:p>
            <a:pPr algn="l"/>
            <a:r>
              <a:rPr lang="en-US" sz="1500" dirty="0" smtClean="0">
                <a:latin typeface="Arial" pitchFamily="34" charset="0"/>
                <a:cs typeface="Arial" pitchFamily="34" charset="0"/>
              </a:rPr>
              <a:t>References:</a:t>
            </a:r>
          </a:p>
          <a:p>
            <a:pPr algn="l"/>
            <a:r>
              <a:rPr lang="en-US" sz="1500" dirty="0" err="1" smtClean="0">
                <a:latin typeface="Arial" pitchFamily="34" charset="0"/>
                <a:cs typeface="Arial" pitchFamily="34" charset="0"/>
              </a:rPr>
              <a:t>Baumard</a:t>
            </a:r>
            <a:r>
              <a:rPr lang="en-US" sz="1500" dirty="0">
                <a:latin typeface="Arial" pitchFamily="34" charset="0"/>
                <a:cs typeface="Arial" pitchFamily="34" charset="0"/>
              </a:rPr>
              <a:t>, N. &amp; </a:t>
            </a:r>
            <a:r>
              <a:rPr lang="en-US" sz="1500" dirty="0" err="1">
                <a:latin typeface="Arial" pitchFamily="34" charset="0"/>
                <a:cs typeface="Arial" pitchFamily="34" charset="0"/>
              </a:rPr>
              <a:t>Chevallier</a:t>
            </a:r>
            <a:r>
              <a:rPr lang="en-US" sz="1500" dirty="0">
                <a:latin typeface="Arial" pitchFamily="34" charset="0"/>
                <a:cs typeface="Arial" pitchFamily="34" charset="0"/>
              </a:rPr>
              <a:t>, C.. (2012). </a:t>
            </a:r>
            <a:r>
              <a:rPr lang="en-US" sz="1500" dirty="0" smtClean="0">
                <a:latin typeface="Arial" pitchFamily="34" charset="0"/>
                <a:cs typeface="Arial" pitchFamily="34" charset="0"/>
              </a:rPr>
              <a:t>What goes around comes around: The evolutionary roots of the belief in immanent justice. </a:t>
            </a:r>
            <a:r>
              <a:rPr lang="en-US" sz="1500" i="1" dirty="0" smtClean="0">
                <a:latin typeface="Arial" pitchFamily="34" charset="0"/>
                <a:cs typeface="Arial" pitchFamily="34" charset="0"/>
              </a:rPr>
              <a:t>Journal </a:t>
            </a:r>
            <a:r>
              <a:rPr lang="en-US" sz="1500" i="1" dirty="0">
                <a:latin typeface="Arial" pitchFamily="34" charset="0"/>
                <a:cs typeface="Arial" pitchFamily="34" charset="0"/>
              </a:rPr>
              <a:t>of Cognition and Culture</a:t>
            </a:r>
            <a:r>
              <a:rPr lang="en-US" sz="1500" dirty="0">
                <a:latin typeface="Arial" pitchFamily="34" charset="0"/>
                <a:cs typeface="Arial" pitchFamily="34" charset="0"/>
              </a:rPr>
              <a:t>, 12 67-80</a:t>
            </a:r>
            <a:r>
              <a:rPr lang="en-US" sz="1500" dirty="0" smtClean="0">
                <a:latin typeface="Arial" pitchFamily="34" charset="0"/>
                <a:cs typeface="Arial" pitchFamily="34" charset="0"/>
              </a:rPr>
              <a:t>.</a:t>
            </a:r>
          </a:p>
          <a:p>
            <a:pPr algn="l"/>
            <a:r>
              <a:rPr lang="en-US" sz="1500" dirty="0">
                <a:latin typeface="Arial" pitchFamily="34" charset="0"/>
                <a:cs typeface="Arial" pitchFamily="34" charset="0"/>
              </a:rPr>
              <a:t>Boyer, P. (2003). Religious thought and </a:t>
            </a:r>
            <a:r>
              <a:rPr lang="en-US" sz="1500" dirty="0" err="1">
                <a:latin typeface="Arial" pitchFamily="34" charset="0"/>
                <a:cs typeface="Arial" pitchFamily="34" charset="0"/>
              </a:rPr>
              <a:t>behaviour</a:t>
            </a:r>
            <a:r>
              <a:rPr lang="en-US" sz="1500" dirty="0">
                <a:latin typeface="Arial" pitchFamily="34" charset="0"/>
                <a:cs typeface="Arial" pitchFamily="34" charset="0"/>
              </a:rPr>
              <a:t> as by-products of brain function. </a:t>
            </a:r>
            <a:r>
              <a:rPr lang="en-US" sz="1500" i="1" dirty="0">
                <a:latin typeface="Arial" pitchFamily="34" charset="0"/>
                <a:cs typeface="Arial" pitchFamily="34" charset="0"/>
              </a:rPr>
              <a:t>TRENDS in </a:t>
            </a:r>
            <a:r>
              <a:rPr lang="en-US" sz="1500" i="1" dirty="0" err="1">
                <a:latin typeface="Arial" pitchFamily="34" charset="0"/>
                <a:cs typeface="Arial" pitchFamily="34" charset="0"/>
              </a:rPr>
              <a:t>Cognivitve</a:t>
            </a:r>
            <a:r>
              <a:rPr lang="en-US" sz="1500" i="1" dirty="0">
                <a:latin typeface="Arial" pitchFamily="34" charset="0"/>
                <a:cs typeface="Arial" pitchFamily="34" charset="0"/>
              </a:rPr>
              <a:t> Sciences, 7</a:t>
            </a:r>
            <a:r>
              <a:rPr lang="en-US" sz="1500" dirty="0">
                <a:latin typeface="Arial" pitchFamily="34" charset="0"/>
                <a:cs typeface="Arial" pitchFamily="34" charset="0"/>
              </a:rPr>
              <a:t>(3), 119-124</a:t>
            </a:r>
            <a:r>
              <a:rPr lang="en-US" sz="1500" dirty="0" smtClean="0">
                <a:latin typeface="Arial" pitchFamily="34" charset="0"/>
                <a:cs typeface="Arial" pitchFamily="34" charset="0"/>
              </a:rPr>
              <a:t>.</a:t>
            </a:r>
          </a:p>
          <a:p>
            <a:pPr algn="l"/>
            <a:r>
              <a:rPr lang="en-US" sz="1400" dirty="0" err="1" smtClean="0">
                <a:latin typeface="Arial" pitchFamily="34" charset="0"/>
                <a:cs typeface="Arial" pitchFamily="34" charset="0"/>
              </a:rPr>
              <a:t>Gelman</a:t>
            </a:r>
            <a:r>
              <a:rPr lang="en-US" sz="1400" dirty="0">
                <a:latin typeface="Arial" pitchFamily="34" charset="0"/>
                <a:cs typeface="Arial" pitchFamily="34" charset="0"/>
              </a:rPr>
              <a:t>, S. A. &amp; </a:t>
            </a:r>
            <a:r>
              <a:rPr lang="en-US" sz="1400" dirty="0" err="1">
                <a:latin typeface="Arial" pitchFamily="34" charset="0"/>
                <a:cs typeface="Arial" pitchFamily="34" charset="0"/>
              </a:rPr>
              <a:t>Opfer</a:t>
            </a:r>
            <a:r>
              <a:rPr lang="en-US" sz="1400" dirty="0">
                <a:latin typeface="Arial" pitchFamily="34" charset="0"/>
                <a:cs typeface="Arial" pitchFamily="34" charset="0"/>
              </a:rPr>
              <a:t>, J. E. (2002). Development of the Animate-Inanimate Distinction. In </a:t>
            </a:r>
            <a:r>
              <a:rPr lang="en-US" sz="1400" dirty="0" err="1">
                <a:latin typeface="Arial" pitchFamily="34" charset="0"/>
                <a:cs typeface="Arial" pitchFamily="34" charset="0"/>
              </a:rPr>
              <a:t>Goswami</a:t>
            </a:r>
            <a:r>
              <a:rPr lang="en-US" sz="1400" dirty="0">
                <a:latin typeface="Arial" pitchFamily="34" charset="0"/>
                <a:cs typeface="Arial" pitchFamily="34" charset="0"/>
              </a:rPr>
              <a:t>, U. (Ed.), </a:t>
            </a:r>
            <a:r>
              <a:rPr lang="en-US" sz="1400" i="1" dirty="0">
                <a:latin typeface="Arial" pitchFamily="34" charset="0"/>
                <a:cs typeface="Arial" pitchFamily="34" charset="0"/>
              </a:rPr>
              <a:t>Blackwell Handbook of Childhood Cognitive Development</a:t>
            </a:r>
            <a:r>
              <a:rPr lang="en-US" sz="1400" dirty="0">
                <a:latin typeface="Arial" pitchFamily="34" charset="0"/>
                <a:cs typeface="Arial" pitchFamily="34" charset="0"/>
              </a:rPr>
              <a:t> (pp.151-166)</a:t>
            </a:r>
            <a:r>
              <a:rPr lang="en-US" sz="1400" i="1" dirty="0">
                <a:latin typeface="Arial" pitchFamily="34" charset="0"/>
                <a:cs typeface="Arial" pitchFamily="34" charset="0"/>
              </a:rPr>
              <a:t>,</a:t>
            </a:r>
            <a:r>
              <a:rPr lang="en-US" sz="1400" dirty="0">
                <a:latin typeface="Arial" pitchFamily="34" charset="0"/>
                <a:cs typeface="Arial" pitchFamily="34" charset="0"/>
              </a:rPr>
              <a:t> by Blackwell Publishers Ltd</a:t>
            </a:r>
            <a:r>
              <a:rPr lang="en-US" sz="1400" dirty="0" smtClean="0">
                <a:latin typeface="Arial" pitchFamily="34" charset="0"/>
                <a:cs typeface="Arial" pitchFamily="34" charset="0"/>
              </a:rPr>
              <a:t>.</a:t>
            </a:r>
          </a:p>
          <a:p>
            <a:pPr algn="l"/>
            <a:r>
              <a:rPr lang="en-US" sz="1400" dirty="0" err="1">
                <a:latin typeface="Arial" pitchFamily="34" charset="0"/>
                <a:cs typeface="Arial" pitchFamily="34" charset="0"/>
              </a:rPr>
              <a:t>Haidt</a:t>
            </a:r>
            <a:r>
              <a:rPr lang="en-US" sz="1400" dirty="0">
                <a:latin typeface="Arial" pitchFamily="34" charset="0"/>
                <a:cs typeface="Arial" pitchFamily="34" charset="0"/>
              </a:rPr>
              <a:t>, J., </a:t>
            </a:r>
            <a:r>
              <a:rPr lang="en-US" sz="1400" dirty="0" err="1">
                <a:latin typeface="Arial" pitchFamily="34" charset="0"/>
                <a:cs typeface="Arial" pitchFamily="34" charset="0"/>
              </a:rPr>
              <a:t>Koller</a:t>
            </a:r>
            <a:r>
              <a:rPr lang="en-US" sz="1400" dirty="0">
                <a:latin typeface="Arial" pitchFamily="34" charset="0"/>
                <a:cs typeface="Arial" pitchFamily="34" charset="0"/>
              </a:rPr>
              <a:t> H., &amp; Dias M. (1993). Affect, Culture and Morality, or Is it wrong to eat your dog? </a:t>
            </a:r>
            <a:r>
              <a:rPr lang="en-US" sz="1400" i="1" dirty="0">
                <a:latin typeface="Arial" pitchFamily="34" charset="0"/>
                <a:cs typeface="Arial" pitchFamily="34" charset="0"/>
              </a:rPr>
              <a:t>Journal of Personality and Social Psychology</a:t>
            </a:r>
            <a:r>
              <a:rPr lang="en-US" sz="1400" dirty="0">
                <a:latin typeface="Arial" pitchFamily="34" charset="0"/>
                <a:cs typeface="Arial" pitchFamily="34" charset="0"/>
              </a:rPr>
              <a:t>, </a:t>
            </a:r>
            <a:r>
              <a:rPr lang="en-US" sz="1400" i="1" dirty="0">
                <a:latin typeface="Arial" pitchFamily="34" charset="0"/>
                <a:cs typeface="Arial" pitchFamily="34" charset="0"/>
              </a:rPr>
              <a:t>65</a:t>
            </a:r>
            <a:r>
              <a:rPr lang="en-US" sz="1400" dirty="0">
                <a:latin typeface="Arial" pitchFamily="34" charset="0"/>
                <a:cs typeface="Arial" pitchFamily="34" charset="0"/>
              </a:rPr>
              <a:t>(4), 613-628.</a:t>
            </a:r>
          </a:p>
          <a:p>
            <a:pPr algn="l"/>
            <a:r>
              <a:rPr lang="en-US" sz="1500" dirty="0" err="1">
                <a:latin typeface="Arial" pitchFamily="34" charset="0"/>
                <a:cs typeface="Arial" pitchFamily="34" charset="0"/>
              </a:rPr>
              <a:t>Henrych</a:t>
            </a:r>
            <a:r>
              <a:rPr lang="en-US" sz="1500" dirty="0">
                <a:latin typeface="Arial" pitchFamily="34" charset="0"/>
                <a:cs typeface="Arial" pitchFamily="34" charset="0"/>
              </a:rPr>
              <a:t>, J., </a:t>
            </a:r>
            <a:r>
              <a:rPr lang="en-US" sz="1500" dirty="0" err="1">
                <a:latin typeface="Arial" pitchFamily="34" charset="0"/>
                <a:cs typeface="Arial" pitchFamily="34" charset="0"/>
              </a:rPr>
              <a:t>Mcelreath</a:t>
            </a:r>
            <a:r>
              <a:rPr lang="en-US" sz="1500" dirty="0">
                <a:latin typeface="Arial" pitchFamily="34" charset="0"/>
                <a:cs typeface="Arial" pitchFamily="34" charset="0"/>
              </a:rPr>
              <a:t>, R. (2007).</a:t>
            </a:r>
            <a:r>
              <a:rPr lang="en-US" sz="1500" dirty="0">
                <a:latin typeface="Arial" pitchFamily="34" charset="0"/>
                <a:cs typeface="Arial" pitchFamily="34" charset="0"/>
              </a:rPr>
              <a:t> </a:t>
            </a:r>
            <a:r>
              <a:rPr lang="en-US" sz="1500" dirty="0">
                <a:latin typeface="Arial" pitchFamily="34" charset="0"/>
                <a:cs typeface="Arial" pitchFamily="34" charset="0"/>
              </a:rPr>
              <a:t>Dual-inheritance theory: the evolution of human cultural capacities and cultural evolution. In Dunbar, R. I. M. &amp; Barrett, L. (Ed.), </a:t>
            </a:r>
            <a:r>
              <a:rPr lang="en-US" sz="1500" i="1" dirty="0">
                <a:latin typeface="Arial" pitchFamily="34" charset="0"/>
                <a:cs typeface="Arial" pitchFamily="34" charset="0"/>
              </a:rPr>
              <a:t>The Oxford Handbook of Evolutionary Psychology </a:t>
            </a:r>
            <a:r>
              <a:rPr lang="en-US" sz="1500" dirty="0">
                <a:latin typeface="Arial" pitchFamily="34" charset="0"/>
                <a:cs typeface="Arial" pitchFamily="34" charset="0"/>
              </a:rPr>
              <a:t>(555-570). New York: Oxford University Press</a:t>
            </a:r>
            <a:r>
              <a:rPr lang="en-US" sz="1500" dirty="0" smtClean="0">
                <a:latin typeface="Arial" pitchFamily="34" charset="0"/>
                <a:cs typeface="Arial" pitchFamily="34" charset="0"/>
              </a:rPr>
              <a:t>.</a:t>
            </a:r>
          </a:p>
          <a:p>
            <a:pPr algn="l"/>
            <a:r>
              <a:rPr lang="en-US" sz="1400" dirty="0" err="1">
                <a:latin typeface="Arial" pitchFamily="34" charset="0"/>
                <a:cs typeface="Arial" pitchFamily="34" charset="0"/>
              </a:rPr>
              <a:t>Kelemen</a:t>
            </a:r>
            <a:r>
              <a:rPr lang="en-US" sz="1400" dirty="0">
                <a:latin typeface="Arial" pitchFamily="34" charset="0"/>
                <a:cs typeface="Arial" pitchFamily="34" charset="0"/>
              </a:rPr>
              <a:t>, D. (2004). Are Children ‘‘Intuitive Theists’’? Reasoning About Purpose and Design in Nature. </a:t>
            </a:r>
            <a:r>
              <a:rPr lang="en-US" sz="1400" i="1" dirty="0">
                <a:latin typeface="Arial" pitchFamily="34" charset="0"/>
                <a:cs typeface="Arial" pitchFamily="34" charset="0"/>
              </a:rPr>
              <a:t>Psychological Science, 15</a:t>
            </a:r>
            <a:r>
              <a:rPr lang="en-US" sz="1400" dirty="0">
                <a:latin typeface="Arial" pitchFamily="34" charset="0"/>
                <a:cs typeface="Arial" pitchFamily="34" charset="0"/>
              </a:rPr>
              <a:t>(5), 295-301</a:t>
            </a:r>
            <a:r>
              <a:rPr lang="en-US" sz="1400" dirty="0" smtClean="0">
                <a:latin typeface="Arial" pitchFamily="34" charset="0"/>
                <a:cs typeface="Arial" pitchFamily="34" charset="0"/>
              </a:rPr>
              <a:t>.</a:t>
            </a:r>
          </a:p>
          <a:p>
            <a:pPr algn="l"/>
            <a:r>
              <a:rPr lang="en-US" sz="1400" dirty="0">
                <a:latin typeface="Arial" pitchFamily="34" charset="0"/>
                <a:cs typeface="Arial" pitchFamily="34" charset="0"/>
              </a:rPr>
              <a:t>Sorensen, J. (2004). Religion, Evolution and an Immunology of Cultural Systems. </a:t>
            </a:r>
            <a:r>
              <a:rPr lang="en-US" sz="1400" i="1" dirty="0">
                <a:latin typeface="Arial" pitchFamily="34" charset="0"/>
                <a:cs typeface="Arial" pitchFamily="34" charset="0"/>
              </a:rPr>
              <a:t>Evolution and Cognition, 10</a:t>
            </a:r>
            <a:r>
              <a:rPr lang="en-US" sz="1400" dirty="0">
                <a:latin typeface="Arial" pitchFamily="34" charset="0"/>
                <a:cs typeface="Arial" pitchFamily="34" charset="0"/>
              </a:rPr>
              <a:t>(1), 61-73</a:t>
            </a:r>
            <a:r>
              <a:rPr lang="en-US" sz="1400" dirty="0" smtClean="0">
                <a:latin typeface="Arial" pitchFamily="34" charset="0"/>
                <a:cs typeface="Arial" pitchFamily="34" charset="0"/>
              </a:rPr>
              <a:t>.</a:t>
            </a:r>
          </a:p>
          <a:p>
            <a:pPr algn="l"/>
            <a:r>
              <a:rPr lang="en-US" sz="1400" dirty="0" err="1">
                <a:latin typeface="Arial" pitchFamily="34" charset="0"/>
                <a:cs typeface="Arial" pitchFamily="34" charset="0"/>
              </a:rPr>
              <a:t>Xygalats</a:t>
            </a:r>
            <a:r>
              <a:rPr lang="en-US" sz="1400" dirty="0">
                <a:latin typeface="Arial" pitchFamily="34" charset="0"/>
                <a:cs typeface="Arial" pitchFamily="34" charset="0"/>
              </a:rPr>
              <a:t>, D. (accepted). </a:t>
            </a:r>
            <a:r>
              <a:rPr lang="en-US" sz="1400" dirty="0">
                <a:latin typeface="Arial" pitchFamily="34" charset="0"/>
                <a:cs typeface="Arial" pitchFamily="34" charset="0"/>
              </a:rPr>
              <a:t>Effects of religious setting on cooperative </a:t>
            </a:r>
            <a:r>
              <a:rPr lang="en-US" sz="1400" dirty="0" err="1">
                <a:latin typeface="Arial" pitchFamily="34" charset="0"/>
                <a:cs typeface="Arial" pitchFamily="34" charset="0"/>
              </a:rPr>
              <a:t>bahaviour</a:t>
            </a:r>
            <a:r>
              <a:rPr lang="en-US" sz="1400" dirty="0">
                <a:latin typeface="Arial" pitchFamily="34" charset="0"/>
                <a:cs typeface="Arial" pitchFamily="34" charset="0"/>
              </a:rPr>
              <a:t>. A case study from Mauritius. </a:t>
            </a:r>
            <a:r>
              <a:rPr lang="en-US" sz="1400" i="1" dirty="0">
                <a:latin typeface="Arial" pitchFamily="34" charset="0"/>
                <a:cs typeface="Arial" pitchFamily="34" charset="0"/>
              </a:rPr>
              <a:t>Religion, Brain &amp; Behavior.</a:t>
            </a:r>
            <a:endParaRPr lang="en-US" sz="1400" dirty="0">
              <a:latin typeface="Arial" pitchFamily="34" charset="0"/>
              <a:cs typeface="Arial" pitchFamily="34" charset="0"/>
            </a:endParaRPr>
          </a:p>
          <a:p>
            <a:pPr algn="l"/>
            <a:endParaRPr lang="en-US" sz="1400" dirty="0">
              <a:latin typeface="Arial" pitchFamily="34" charset="0"/>
              <a:cs typeface="Arial" pitchFamily="34" charset="0"/>
            </a:endParaRPr>
          </a:p>
          <a:p>
            <a:pPr algn="l"/>
            <a:endParaRPr lang="en-US" sz="1400" dirty="0">
              <a:latin typeface="Arial" pitchFamily="34" charset="0"/>
              <a:cs typeface="Arial" pitchFamily="34" charset="0"/>
            </a:endParaRPr>
          </a:p>
          <a:p>
            <a:pPr algn="l"/>
            <a:endParaRPr lang="en-US" sz="1500" dirty="0" smtClean="0">
              <a:latin typeface="Arial" pitchFamily="34" charset="0"/>
              <a:cs typeface="Arial" pitchFamily="34" charset="0"/>
            </a:endParaRPr>
          </a:p>
          <a:p>
            <a:pPr algn="l"/>
            <a:endParaRPr lang="en-US" sz="1500" dirty="0">
              <a:latin typeface="Arial" pitchFamily="34" charset="0"/>
              <a:cs typeface="Arial" pitchFamily="34" charset="0"/>
            </a:endParaRPr>
          </a:p>
          <a:p>
            <a:pPr algn="l"/>
            <a:endParaRPr lang="cs-CZ" sz="5600" dirty="0">
              <a:solidFill>
                <a:schemeClr val="tx1"/>
              </a:solidFill>
              <a:latin typeface="Cambria" pitchFamily="18" charset="0"/>
            </a:endParaRPr>
          </a:p>
          <a:p>
            <a:endParaRPr lang="cs-CZ" dirty="0"/>
          </a:p>
        </p:txBody>
      </p:sp>
      <p:sp>
        <p:nvSpPr>
          <p:cNvPr id="14" name="TextovéPole 13"/>
          <p:cNvSpPr txBox="1"/>
          <p:nvPr/>
        </p:nvSpPr>
        <p:spPr>
          <a:xfrm>
            <a:off x="228989" y="8758150"/>
            <a:ext cx="9145016" cy="6032421"/>
          </a:xfrm>
          <a:prstGeom prst="rect">
            <a:avLst/>
          </a:prstGeom>
          <a:noFill/>
        </p:spPr>
        <p:txBody>
          <a:bodyPr wrap="square" rtlCol="0">
            <a:spAutoFit/>
          </a:bodyPr>
          <a:lstStyle/>
          <a:p>
            <a:r>
              <a:rPr lang="cs-CZ" sz="3600" b="1" cap="small" dirty="0" err="1" smtClean="0">
                <a:latin typeface="Cambria" pitchFamily="18" charset="0"/>
              </a:rPr>
              <a:t>Introduction</a:t>
            </a:r>
            <a:endParaRPr lang="cs-CZ" sz="3600" b="1" cap="small" dirty="0" smtClean="0">
              <a:latin typeface="Cambria" pitchFamily="18" charset="0"/>
            </a:endParaRPr>
          </a:p>
          <a:p>
            <a:pPr algn="just">
              <a:lnSpc>
                <a:spcPct val="150000"/>
              </a:lnSpc>
              <a:spcAft>
                <a:spcPts val="0"/>
              </a:spcAft>
            </a:pPr>
            <a:endParaRPr lang="en-US" sz="2000" dirty="0" smtClean="0">
              <a:latin typeface="Arial" pitchFamily="34" charset="0"/>
              <a:ea typeface="Times New Roman"/>
              <a:cs typeface="Arial" pitchFamily="34" charset="0"/>
            </a:endParaRPr>
          </a:p>
          <a:p>
            <a:pPr algn="just">
              <a:lnSpc>
                <a:spcPct val="150000"/>
              </a:lnSpc>
              <a:spcAft>
                <a:spcPts val="0"/>
              </a:spcAft>
            </a:pPr>
            <a:r>
              <a:rPr lang="en-US" sz="2000" dirty="0" smtClean="0">
                <a:latin typeface="Arial" pitchFamily="34" charset="0"/>
                <a:ea typeface="Times New Roman"/>
                <a:cs typeface="Arial" pitchFamily="34" charset="0"/>
              </a:rPr>
              <a:t>Scholars have argued that the subset of morality related to fairness is fundamental for mutualistic cooperation and that a presumed “fairness device,” as any other kind of cognitive device, can be activated by false positive stimuli. </a:t>
            </a:r>
            <a:r>
              <a:rPr lang="en-US" sz="2000" dirty="0" err="1" smtClean="0">
                <a:latin typeface="Arial" pitchFamily="34" charset="0"/>
                <a:ea typeface="Times New Roman"/>
                <a:cs typeface="Arial" pitchFamily="34" charset="0"/>
              </a:rPr>
              <a:t>Baumard</a:t>
            </a:r>
            <a:r>
              <a:rPr lang="en-US" sz="2000" dirty="0" smtClean="0">
                <a:latin typeface="Arial" pitchFamily="34" charset="0"/>
                <a:ea typeface="Times New Roman"/>
                <a:cs typeface="Arial" pitchFamily="34" charset="0"/>
              </a:rPr>
              <a:t> and </a:t>
            </a:r>
            <a:r>
              <a:rPr lang="en-US" sz="2000" dirty="0" err="1" smtClean="0">
                <a:latin typeface="Arial" pitchFamily="34" charset="0"/>
                <a:ea typeface="Times New Roman"/>
                <a:cs typeface="Arial" pitchFamily="34" charset="0"/>
              </a:rPr>
              <a:t>Chevallier</a:t>
            </a:r>
            <a:r>
              <a:rPr lang="en-US" sz="2000" dirty="0" smtClean="0">
                <a:latin typeface="Arial" pitchFamily="34" charset="0"/>
                <a:ea typeface="Times New Roman"/>
                <a:cs typeface="Arial" pitchFamily="34" charset="0"/>
              </a:rPr>
              <a:t> (2012) have demonstrated that particular real life </a:t>
            </a:r>
            <a:r>
              <a:rPr lang="en-US" sz="2000" smtClean="0">
                <a:latin typeface="Arial" pitchFamily="34" charset="0"/>
                <a:ea typeface="Times New Roman"/>
                <a:cs typeface="Arial" pitchFamily="34" charset="0"/>
              </a:rPr>
              <a:t>events may be </a:t>
            </a:r>
            <a:r>
              <a:rPr lang="en-US" sz="2000" dirty="0" smtClean="0">
                <a:latin typeface="Arial" pitchFamily="34" charset="0"/>
                <a:ea typeface="Times New Roman"/>
                <a:cs typeface="Arial" pitchFamily="34" charset="0"/>
              </a:rPr>
              <a:t>interpreted as compensations (rewards or punishments) for good deeds or for misdeeds, showing a moral link despite missing any actual causal connections in-between them. The authors have called this effect “belief in immanent justice”. In this project, an experimental design is outlined to investigate people’s intuitions about the underlying mechanisms for the feeling of fairness.  </a:t>
            </a:r>
            <a:r>
              <a:rPr lang="cs-CZ" sz="1200" dirty="0" smtClean="0">
                <a:solidFill>
                  <a:srgbClr val="000000"/>
                </a:solidFill>
                <a:latin typeface="Lucida Grande"/>
                <a:ea typeface="ヒラギノ角ゴ Pro W3"/>
              </a:rPr>
              <a:t>by </a:t>
            </a:r>
            <a:r>
              <a:rPr lang="cs-CZ" sz="1200" dirty="0">
                <a:solidFill>
                  <a:srgbClr val="000000"/>
                </a:solidFill>
                <a:latin typeface="Lucida Grande"/>
                <a:ea typeface="ヒラギノ角ゴ Pro W3"/>
              </a:rPr>
              <a:t>“</a:t>
            </a:r>
            <a:r>
              <a:rPr lang="en-US" sz="2000" dirty="0">
                <a:solidFill>
                  <a:srgbClr val="000000"/>
                </a:solidFill>
                <a:latin typeface="Times New Roman"/>
                <a:ea typeface="ヒラギノ角ゴ Pro W3"/>
              </a:rPr>
              <a:t>non-proper stimuli</a:t>
            </a:r>
            <a:r>
              <a:rPr lang="en-US" sz="2000" dirty="0" smtClean="0">
                <a:solidFill>
                  <a:srgbClr val="000000"/>
                </a:solidFill>
                <a:latin typeface="Times New Roman"/>
                <a:ea typeface="ヒラギノ角ゴ Pro W3"/>
              </a:rPr>
              <a:t>”?</a:t>
            </a:r>
            <a:endParaRPr lang="cs-CZ" sz="1400" dirty="0">
              <a:solidFill>
                <a:srgbClr val="000000"/>
              </a:solidFill>
              <a:latin typeface="Times New Roman"/>
              <a:ea typeface="ヒラギノ角ゴ Pro W3"/>
            </a:endParaRPr>
          </a:p>
          <a:p>
            <a:endParaRPr lang="cs-CZ" sz="2000" dirty="0"/>
          </a:p>
        </p:txBody>
      </p:sp>
      <p:pic>
        <p:nvPicPr>
          <p:cNvPr id="1026" name="Picture 2" descr="D:\Users\174375\Desktop\punishing fing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7452" y="19343635"/>
            <a:ext cx="11349296" cy="8511972"/>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D:\Users\174375\Desktop\sodoma.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973379" y="8083203"/>
            <a:ext cx="9094622" cy="8332423"/>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4" descr="D:\Users\174375\Desktop\justice.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45234" y="2609615"/>
            <a:ext cx="6120680" cy="6120680"/>
          </a:xfrm>
          <a:prstGeom prst="rect">
            <a:avLst/>
          </a:prstGeom>
          <a:noFill/>
          <a:extLst>
            <a:ext uri="{909E8E84-426E-40DD-AFC4-6F175D3DCCD1}">
              <a14:hiddenFill xmlns:a14="http://schemas.microsoft.com/office/drawing/2010/main">
                <a:solidFill>
                  <a:srgbClr val="FFFFFF"/>
                </a:solidFill>
              </a14:hiddenFill>
            </a:ext>
          </a:extLst>
        </p:spPr>
      </p:pic>
      <p:sp>
        <p:nvSpPr>
          <p:cNvPr id="5" name="Obdélník 4"/>
          <p:cNvSpPr/>
          <p:nvPr/>
        </p:nvSpPr>
        <p:spPr>
          <a:xfrm>
            <a:off x="267944" y="17077022"/>
            <a:ext cx="5867137" cy="5702074"/>
          </a:xfrm>
          <a:prstGeom prst="rect">
            <a:avLst/>
          </a:prstGeom>
        </p:spPr>
        <p:txBody>
          <a:bodyPr wrap="square">
            <a:spAutoFit/>
          </a:bodyPr>
          <a:lstStyle/>
          <a:p>
            <a:pPr lvl="0">
              <a:spcBef>
                <a:spcPct val="20000"/>
              </a:spcBef>
              <a:spcAft>
                <a:spcPts val="1937"/>
              </a:spcAft>
              <a:buClr>
                <a:srgbClr val="DC9E1F"/>
              </a:buClr>
            </a:pPr>
            <a:r>
              <a:rPr lang="cs-CZ" sz="3600" b="1" cap="small" spc="97" dirty="0" err="1" smtClean="0">
                <a:solidFill>
                  <a:srgbClr val="FFFFFF"/>
                </a:solidFill>
                <a:latin typeface="Cambria" pitchFamily="18" charset="0"/>
              </a:rPr>
              <a:t>Research</a:t>
            </a:r>
            <a:r>
              <a:rPr lang="cs-CZ" sz="3600" b="1" cap="small" spc="97" dirty="0" smtClean="0">
                <a:solidFill>
                  <a:srgbClr val="FFFFFF"/>
                </a:solidFill>
                <a:latin typeface="Cambria" pitchFamily="18" charset="0"/>
              </a:rPr>
              <a:t> </a:t>
            </a:r>
            <a:r>
              <a:rPr lang="cs-CZ" sz="3600" b="1" cap="small" spc="97" dirty="0" err="1" smtClean="0">
                <a:solidFill>
                  <a:srgbClr val="FFFFFF"/>
                </a:solidFill>
                <a:latin typeface="Cambria" pitchFamily="18" charset="0"/>
              </a:rPr>
              <a:t>question</a:t>
            </a:r>
            <a:endParaRPr lang="cs-CZ" sz="5500" spc="97" dirty="0">
              <a:solidFill>
                <a:srgbClr val="DC9E1F"/>
              </a:solidFill>
            </a:endParaRPr>
          </a:p>
          <a:p>
            <a:pPr lvl="0">
              <a:lnSpc>
                <a:spcPct val="150000"/>
              </a:lnSpc>
              <a:spcBef>
                <a:spcPct val="20000"/>
              </a:spcBef>
              <a:spcAft>
                <a:spcPts val="1937"/>
              </a:spcAft>
              <a:buClr>
                <a:srgbClr val="DC9E1F"/>
              </a:buClr>
            </a:pPr>
            <a:r>
              <a:rPr lang="en-US" sz="2000" dirty="0" smtClean="0">
                <a:latin typeface="Arial" pitchFamily="34" charset="0"/>
                <a:ea typeface="ヒラギノ角ゴ Pro W3"/>
                <a:cs typeface="Arial" pitchFamily="34" charset="0"/>
              </a:rPr>
              <a:t>Do instances </a:t>
            </a:r>
            <a:r>
              <a:rPr lang="en-US" sz="2000" dirty="0">
                <a:latin typeface="Arial" pitchFamily="34" charset="0"/>
                <a:ea typeface="ヒラギノ角ゴ Pro W3"/>
                <a:cs typeface="Arial" pitchFamily="34" charset="0"/>
              </a:rPr>
              <a:t>of </a:t>
            </a:r>
            <a:r>
              <a:rPr lang="en-US" sz="2000" dirty="0" smtClean="0">
                <a:latin typeface="Arial" pitchFamily="34" charset="0"/>
                <a:ea typeface="ヒラギノ角ゴ Pro W3"/>
                <a:cs typeface="Arial" pitchFamily="34" charset="0"/>
              </a:rPr>
              <a:t>compensation intuitions </a:t>
            </a:r>
            <a:r>
              <a:rPr lang="en-US" sz="2000" dirty="0">
                <a:latin typeface="Arial" pitchFamily="34" charset="0"/>
                <a:ea typeface="ヒラギノ角ゴ Pro W3"/>
                <a:cs typeface="Arial" pitchFamily="34" charset="0"/>
              </a:rPr>
              <a:t>lead to </a:t>
            </a:r>
            <a:r>
              <a:rPr lang="en-US" sz="2000" dirty="0" err="1">
                <a:latin typeface="Arial" pitchFamily="34" charset="0"/>
                <a:ea typeface="ヒラギノ角ゴ Pro W3"/>
                <a:cs typeface="Arial" pitchFamily="34" charset="0"/>
              </a:rPr>
              <a:t>overactivation</a:t>
            </a:r>
            <a:r>
              <a:rPr lang="en-US" sz="2000" dirty="0">
                <a:latin typeface="Arial" pitchFamily="34" charset="0"/>
                <a:ea typeface="ヒラギノ角ゴ Pro W3"/>
                <a:cs typeface="Arial" pitchFamily="34" charset="0"/>
              </a:rPr>
              <a:t> of agency </a:t>
            </a:r>
            <a:r>
              <a:rPr lang="en-US" sz="2000" dirty="0" smtClean="0">
                <a:latin typeface="Arial" pitchFamily="34" charset="0"/>
                <a:ea typeface="ヒラギノ角ゴ Pro W3"/>
                <a:cs typeface="Arial" pitchFamily="34" charset="0"/>
              </a:rPr>
              <a:t>detection</a:t>
            </a:r>
            <a:r>
              <a:rPr lang="en-US" sz="2000" dirty="0" smtClean="0">
                <a:latin typeface="Arial" pitchFamily="34" charset="0"/>
                <a:ea typeface="Times New Roman"/>
                <a:cs typeface="Arial" pitchFamily="34" charset="0"/>
              </a:rPr>
              <a:t>? </a:t>
            </a:r>
          </a:p>
          <a:p>
            <a:pPr lvl="0">
              <a:spcBef>
                <a:spcPct val="20000"/>
              </a:spcBef>
              <a:spcAft>
                <a:spcPts val="1937"/>
              </a:spcAft>
              <a:buClr>
                <a:srgbClr val="DC9E1F"/>
              </a:buClr>
            </a:pPr>
            <a:r>
              <a:rPr lang="en-US" sz="3600" b="1" cap="small" spc="97" dirty="0" smtClean="0">
                <a:solidFill>
                  <a:srgbClr val="FFFFFF"/>
                </a:solidFill>
                <a:latin typeface="Cambria" pitchFamily="18" charset="0"/>
              </a:rPr>
              <a:t>Hypothesis</a:t>
            </a:r>
            <a:endParaRPr lang="en-US" sz="2000" dirty="0" smtClean="0">
              <a:latin typeface="Arial" pitchFamily="34" charset="0"/>
              <a:ea typeface="Times New Roman"/>
              <a:cs typeface="Arial" pitchFamily="34" charset="0"/>
            </a:endParaRPr>
          </a:p>
          <a:p>
            <a:pPr lvl="0" algn="just">
              <a:lnSpc>
                <a:spcPct val="150000"/>
              </a:lnSpc>
              <a:spcBef>
                <a:spcPct val="20000"/>
              </a:spcBef>
              <a:spcAft>
                <a:spcPts val="1937"/>
              </a:spcAft>
              <a:buClr>
                <a:srgbClr val="DC9E1F"/>
              </a:buClr>
            </a:pPr>
            <a:r>
              <a:rPr lang="en-US" sz="2000" dirty="0" smtClean="0">
                <a:latin typeface="Arial" pitchFamily="34" charset="0"/>
                <a:ea typeface="Times New Roman"/>
                <a:cs typeface="Arial" pitchFamily="34" charset="0"/>
              </a:rPr>
              <a:t>Priming with scenarios evoking intuition of compensation will lead to detection of agency. Priming with scenarios not evoking the intuition of compensation will not have this effect. </a:t>
            </a:r>
            <a:endParaRPr lang="en-US" sz="2000" b="1" cap="small" spc="97" dirty="0">
              <a:solidFill>
                <a:srgbClr val="FFFFFF"/>
              </a:solidFill>
              <a:latin typeface="Arial" pitchFamily="34" charset="0"/>
              <a:cs typeface="Arial" pitchFamily="34" charset="0"/>
            </a:endParaRPr>
          </a:p>
          <a:p>
            <a:pPr lvl="0">
              <a:lnSpc>
                <a:spcPct val="150000"/>
              </a:lnSpc>
              <a:spcBef>
                <a:spcPct val="20000"/>
              </a:spcBef>
              <a:spcAft>
                <a:spcPts val="1937"/>
              </a:spcAft>
              <a:buClr>
                <a:srgbClr val="DC9E1F"/>
              </a:buClr>
            </a:pPr>
            <a:endParaRPr lang="cs-CZ" sz="2000" b="1" cap="small" spc="97" dirty="0">
              <a:solidFill>
                <a:srgbClr val="FFFFFF"/>
              </a:solidFill>
              <a:latin typeface="Arial" pitchFamily="34" charset="0"/>
              <a:cs typeface="Arial" pitchFamily="34" charset="0"/>
            </a:endParaRPr>
          </a:p>
        </p:txBody>
      </p:sp>
      <p:sp>
        <p:nvSpPr>
          <p:cNvPr id="8" name="Obdélník 7"/>
          <p:cNvSpPr/>
          <p:nvPr/>
        </p:nvSpPr>
        <p:spPr>
          <a:xfrm>
            <a:off x="263404" y="14790571"/>
            <a:ext cx="9165330" cy="1874872"/>
          </a:xfrm>
          <a:prstGeom prst="rect">
            <a:avLst/>
          </a:prstGeom>
        </p:spPr>
        <p:txBody>
          <a:bodyPr wrap="square">
            <a:spAutoFit/>
          </a:bodyPr>
          <a:lstStyle/>
          <a:p>
            <a:pPr lvl="0">
              <a:spcBef>
                <a:spcPct val="20000"/>
              </a:spcBef>
              <a:spcAft>
                <a:spcPts val="1937"/>
              </a:spcAft>
              <a:buClr>
                <a:srgbClr val="DC9E1F"/>
              </a:buClr>
            </a:pPr>
            <a:r>
              <a:rPr lang="cs-CZ" sz="3600" b="1" cap="small" spc="97" dirty="0" err="1" smtClean="0">
                <a:solidFill>
                  <a:srgbClr val="FFFFFF"/>
                </a:solidFill>
                <a:latin typeface="Cambria" pitchFamily="18" charset="0"/>
              </a:rPr>
              <a:t>Prediction</a:t>
            </a:r>
            <a:endParaRPr lang="cs-CZ" sz="3600" b="1" cap="small" spc="97" dirty="0" smtClean="0">
              <a:solidFill>
                <a:srgbClr val="FFFFFF"/>
              </a:solidFill>
              <a:latin typeface="Cambria" pitchFamily="18" charset="0"/>
            </a:endParaRPr>
          </a:p>
          <a:p>
            <a:pPr lvl="0">
              <a:lnSpc>
                <a:spcPct val="150000"/>
              </a:lnSpc>
              <a:spcBef>
                <a:spcPct val="20000"/>
              </a:spcBef>
              <a:spcAft>
                <a:spcPts val="1937"/>
              </a:spcAft>
              <a:buClr>
                <a:srgbClr val="DC9E1F"/>
              </a:buClr>
            </a:pPr>
            <a:r>
              <a:rPr lang="en-US" sz="2000" dirty="0">
                <a:latin typeface="Arial" pitchFamily="34" charset="0"/>
                <a:ea typeface="Times New Roman"/>
                <a:cs typeface="Arial" pitchFamily="34" charset="0"/>
              </a:rPr>
              <a:t>Because human social cognition is hyper-sensitive, the compensations will be interpreted as </a:t>
            </a:r>
            <a:r>
              <a:rPr lang="en-US" sz="2000" dirty="0" smtClean="0">
                <a:latin typeface="Arial" pitchFamily="34" charset="0"/>
                <a:ea typeface="Times New Roman"/>
                <a:cs typeface="Arial" pitchFamily="34" charset="0"/>
              </a:rPr>
              <a:t>the effect of some </a:t>
            </a:r>
            <a:r>
              <a:rPr lang="en-US" sz="2000" dirty="0">
                <a:latin typeface="Arial" pitchFamily="34" charset="0"/>
                <a:ea typeface="Times New Roman"/>
                <a:cs typeface="Arial" pitchFamily="34" charset="0"/>
              </a:rPr>
              <a:t>kind of </a:t>
            </a:r>
            <a:r>
              <a:rPr lang="en-US" sz="2000" dirty="0" smtClean="0">
                <a:latin typeface="Arial" pitchFamily="34" charset="0"/>
                <a:ea typeface="Times New Roman"/>
                <a:cs typeface="Arial" pitchFamily="34" charset="0"/>
              </a:rPr>
              <a:t>agency.</a:t>
            </a:r>
            <a:endParaRPr lang="cs-CZ" sz="2000" spc="97" dirty="0">
              <a:solidFill>
                <a:srgbClr val="DC9E1F"/>
              </a:solidFill>
              <a:latin typeface="Arial" pitchFamily="34" charset="0"/>
              <a:cs typeface="Arial" pitchFamily="34" charset="0"/>
            </a:endParaRPr>
          </a:p>
        </p:txBody>
      </p:sp>
      <p:sp>
        <p:nvSpPr>
          <p:cNvPr id="10" name="Obdélník 9"/>
          <p:cNvSpPr/>
          <p:nvPr/>
        </p:nvSpPr>
        <p:spPr>
          <a:xfrm>
            <a:off x="11973379" y="11827619"/>
            <a:ext cx="9094622" cy="1074653"/>
          </a:xfrm>
          <a:prstGeom prst="rect">
            <a:avLst/>
          </a:prstGeom>
        </p:spPr>
        <p:txBody>
          <a:bodyPr wrap="square">
            <a:spAutoFit/>
          </a:bodyPr>
          <a:lstStyle/>
          <a:p>
            <a:pPr lvl="0">
              <a:spcBef>
                <a:spcPct val="20000"/>
              </a:spcBef>
              <a:spcAft>
                <a:spcPts val="1937"/>
              </a:spcAft>
              <a:buClr>
                <a:srgbClr val="DC9E1F"/>
              </a:buClr>
            </a:pPr>
            <a:r>
              <a:rPr lang="cs-CZ" sz="2400" b="1" i="1" cap="small" spc="97" dirty="0" smtClean="0">
                <a:solidFill>
                  <a:schemeClr val="bg1"/>
                </a:solidFill>
                <a:latin typeface="Cambria" pitchFamily="18" charset="0"/>
              </a:rPr>
              <a:t>Independent </a:t>
            </a:r>
            <a:r>
              <a:rPr lang="cs-CZ" sz="2400" b="1" i="1" cap="small" spc="97" dirty="0" err="1" smtClean="0">
                <a:solidFill>
                  <a:schemeClr val="bg1"/>
                </a:solidFill>
                <a:latin typeface="Cambria" pitchFamily="18" charset="0"/>
              </a:rPr>
              <a:t>measure</a:t>
            </a:r>
            <a:endParaRPr lang="en-US" sz="2400" b="1" i="1" spc="97" dirty="0" smtClean="0">
              <a:solidFill>
                <a:schemeClr val="bg1"/>
              </a:solidFill>
            </a:endParaRPr>
          </a:p>
          <a:p>
            <a:pPr lvl="0">
              <a:spcBef>
                <a:spcPct val="20000"/>
              </a:spcBef>
              <a:spcAft>
                <a:spcPts val="1937"/>
              </a:spcAft>
              <a:buClr>
                <a:srgbClr val="DC9E1F"/>
              </a:buClr>
            </a:pPr>
            <a:r>
              <a:rPr lang="en-US" sz="2000" b="1" dirty="0" smtClean="0">
                <a:solidFill>
                  <a:schemeClr val="bg1"/>
                </a:solidFill>
                <a:latin typeface="Arial" pitchFamily="34" charset="0"/>
                <a:ea typeface="Times New Roman"/>
                <a:cs typeface="Arial" pitchFamily="34" charset="0"/>
              </a:rPr>
              <a:t>Manipulation </a:t>
            </a:r>
            <a:r>
              <a:rPr lang="en-US" sz="2000" b="1" dirty="0">
                <a:solidFill>
                  <a:schemeClr val="bg1"/>
                </a:solidFill>
                <a:latin typeface="Arial" pitchFamily="34" charset="0"/>
                <a:ea typeface="Times New Roman"/>
                <a:cs typeface="Arial" pitchFamily="34" charset="0"/>
              </a:rPr>
              <a:t>of the intuition of compensation – priming with vignettes</a:t>
            </a:r>
            <a:r>
              <a:rPr lang="en-US" sz="2000" dirty="0">
                <a:latin typeface="Arial" pitchFamily="34" charset="0"/>
                <a:ea typeface="Times New Roman"/>
                <a:cs typeface="Arial" pitchFamily="34" charset="0"/>
              </a:rPr>
              <a:t>.</a:t>
            </a:r>
            <a:endParaRPr lang="cs-CZ" sz="2000" b="1" cap="small" spc="97" dirty="0">
              <a:solidFill>
                <a:srgbClr val="FFFFFF"/>
              </a:solidFill>
              <a:latin typeface="Arial" pitchFamily="34" charset="0"/>
              <a:cs typeface="Arial" pitchFamily="34" charset="0"/>
            </a:endParaRPr>
          </a:p>
        </p:txBody>
      </p:sp>
      <p:sp>
        <p:nvSpPr>
          <p:cNvPr id="24" name="Obdélník 23"/>
          <p:cNvSpPr/>
          <p:nvPr/>
        </p:nvSpPr>
        <p:spPr>
          <a:xfrm>
            <a:off x="11973379" y="13160636"/>
            <a:ext cx="9040572" cy="2151871"/>
          </a:xfrm>
          <a:prstGeom prst="rect">
            <a:avLst/>
          </a:prstGeom>
        </p:spPr>
        <p:txBody>
          <a:bodyPr wrap="square">
            <a:spAutoFit/>
          </a:bodyPr>
          <a:lstStyle/>
          <a:p>
            <a:pPr lvl="0">
              <a:spcBef>
                <a:spcPct val="20000"/>
              </a:spcBef>
              <a:spcAft>
                <a:spcPts val="1937"/>
              </a:spcAft>
              <a:buClr>
                <a:srgbClr val="DC9E1F"/>
              </a:buClr>
            </a:pPr>
            <a:r>
              <a:rPr lang="cs-CZ" sz="2400" b="1" i="1" cap="small" spc="97" dirty="0" err="1" smtClean="0">
                <a:solidFill>
                  <a:schemeClr val="bg1"/>
                </a:solidFill>
                <a:latin typeface="Cambria" pitchFamily="18" charset="0"/>
              </a:rPr>
              <a:t>Dependent</a:t>
            </a:r>
            <a:r>
              <a:rPr lang="cs-CZ" sz="2400" b="1" i="1" cap="small" spc="97" dirty="0" smtClean="0">
                <a:solidFill>
                  <a:schemeClr val="bg1"/>
                </a:solidFill>
                <a:latin typeface="Cambria" pitchFamily="18" charset="0"/>
              </a:rPr>
              <a:t> </a:t>
            </a:r>
            <a:r>
              <a:rPr lang="cs-CZ" sz="2400" b="1" i="1" cap="small" spc="97" dirty="0" err="1" smtClean="0">
                <a:solidFill>
                  <a:schemeClr val="bg1"/>
                </a:solidFill>
                <a:latin typeface="Cambria" pitchFamily="18" charset="0"/>
              </a:rPr>
              <a:t>measure</a:t>
            </a:r>
            <a:endParaRPr lang="en-US" sz="2400" i="1" spc="97" dirty="0" smtClean="0">
              <a:solidFill>
                <a:schemeClr val="bg1"/>
              </a:solidFill>
            </a:endParaRPr>
          </a:p>
          <a:p>
            <a:pPr lvl="0" algn="just">
              <a:lnSpc>
                <a:spcPct val="150000"/>
              </a:lnSpc>
              <a:spcBef>
                <a:spcPct val="20000"/>
              </a:spcBef>
              <a:spcAft>
                <a:spcPts val="1937"/>
              </a:spcAft>
              <a:buClr>
                <a:srgbClr val="DC9E1F"/>
              </a:buClr>
            </a:pPr>
            <a:r>
              <a:rPr lang="en-US" sz="2000" b="1" dirty="0" smtClean="0">
                <a:solidFill>
                  <a:schemeClr val="bg1"/>
                </a:solidFill>
                <a:latin typeface="Arial" pitchFamily="34" charset="0"/>
                <a:ea typeface="Times New Roman"/>
                <a:cs typeface="Arial" pitchFamily="34" charset="0"/>
              </a:rPr>
              <a:t>Measure </a:t>
            </a:r>
            <a:r>
              <a:rPr lang="en-US" sz="2000" b="1" dirty="0">
                <a:solidFill>
                  <a:schemeClr val="bg1"/>
                </a:solidFill>
                <a:latin typeface="Arial" pitchFamily="34" charset="0"/>
                <a:ea typeface="Times New Roman"/>
                <a:cs typeface="Arial" pitchFamily="34" charset="0"/>
              </a:rPr>
              <a:t>of the activation of the agency </a:t>
            </a:r>
            <a:r>
              <a:rPr lang="en-US" sz="2000" b="1" dirty="0" smtClean="0">
                <a:solidFill>
                  <a:schemeClr val="bg1"/>
                </a:solidFill>
                <a:latin typeface="Arial" pitchFamily="34" charset="0"/>
                <a:ea typeface="Times New Roman"/>
                <a:cs typeface="Arial" pitchFamily="34" charset="0"/>
              </a:rPr>
              <a:t>detection</a:t>
            </a:r>
            <a:r>
              <a:rPr lang="cs-CZ" sz="2000" b="1" dirty="0" smtClean="0">
                <a:solidFill>
                  <a:schemeClr val="bg1"/>
                </a:solidFill>
                <a:latin typeface="Arial" pitchFamily="34" charset="0"/>
                <a:ea typeface="Times New Roman"/>
                <a:cs typeface="Arial" pitchFamily="34" charset="0"/>
              </a:rPr>
              <a:t> m</a:t>
            </a:r>
            <a:r>
              <a:rPr lang="en-US" sz="2000" b="1" dirty="0" err="1" smtClean="0">
                <a:solidFill>
                  <a:schemeClr val="bg1"/>
                </a:solidFill>
                <a:latin typeface="Arial" pitchFamily="34" charset="0"/>
                <a:ea typeface="Times New Roman"/>
                <a:cs typeface="Arial" pitchFamily="34" charset="0"/>
              </a:rPr>
              <a:t>echanism</a:t>
            </a:r>
            <a:r>
              <a:rPr lang="en-US" sz="2000" b="1" dirty="0">
                <a:solidFill>
                  <a:schemeClr val="bg1"/>
                </a:solidFill>
                <a:latin typeface="Arial" pitchFamily="34" charset="0"/>
                <a:ea typeface="Times New Roman"/>
                <a:cs typeface="Arial" pitchFamily="34" charset="0"/>
              </a:rPr>
              <a:t> </a:t>
            </a:r>
            <a:r>
              <a:rPr lang="en-US" sz="2000" b="1" dirty="0" smtClean="0">
                <a:solidFill>
                  <a:schemeClr val="bg1"/>
                </a:solidFill>
                <a:latin typeface="Arial" pitchFamily="34" charset="0"/>
                <a:ea typeface="Times New Roman"/>
                <a:cs typeface="Arial" pitchFamily="34" charset="0"/>
              </a:rPr>
              <a:t>- error ratio and reaction time in the animate/inanimate distinction in a </a:t>
            </a:r>
            <a:r>
              <a:rPr lang="en-US" sz="2000" b="1" dirty="0" err="1" smtClean="0">
                <a:solidFill>
                  <a:schemeClr val="bg1"/>
                </a:solidFill>
                <a:latin typeface="Arial" pitchFamily="34" charset="0"/>
                <a:ea typeface="Times New Roman"/>
                <a:cs typeface="Arial" pitchFamily="34" charset="0"/>
              </a:rPr>
              <a:t>categorisation</a:t>
            </a:r>
            <a:r>
              <a:rPr lang="en-US" sz="2000" b="1" dirty="0" smtClean="0">
                <a:solidFill>
                  <a:schemeClr val="bg1"/>
                </a:solidFill>
                <a:latin typeface="Arial" pitchFamily="34" charset="0"/>
                <a:ea typeface="Times New Roman"/>
                <a:cs typeface="Arial" pitchFamily="34" charset="0"/>
              </a:rPr>
              <a:t> task</a:t>
            </a:r>
            <a:r>
              <a:rPr lang="en-US" sz="2000" dirty="0" smtClean="0">
                <a:solidFill>
                  <a:schemeClr val="bg1"/>
                </a:solidFill>
                <a:latin typeface="Arial" pitchFamily="34" charset="0"/>
                <a:ea typeface="Times New Roman"/>
                <a:cs typeface="Arial" pitchFamily="34" charset="0"/>
              </a:rPr>
              <a:t>.</a:t>
            </a:r>
            <a:endParaRPr lang="cs-CZ" sz="2000" dirty="0">
              <a:solidFill>
                <a:schemeClr val="bg1"/>
              </a:solidFill>
              <a:latin typeface="Arial" pitchFamily="34" charset="0"/>
              <a:ea typeface="Times New Roman"/>
              <a:cs typeface="Arial" pitchFamily="34" charset="0"/>
            </a:endParaRPr>
          </a:p>
        </p:txBody>
      </p:sp>
      <p:sp>
        <p:nvSpPr>
          <p:cNvPr id="26" name="Obdélník 25"/>
          <p:cNvSpPr/>
          <p:nvPr/>
        </p:nvSpPr>
        <p:spPr>
          <a:xfrm>
            <a:off x="11973379" y="15340973"/>
            <a:ext cx="10693400" cy="1074653"/>
          </a:xfrm>
          <a:prstGeom prst="rect">
            <a:avLst/>
          </a:prstGeom>
        </p:spPr>
        <p:txBody>
          <a:bodyPr>
            <a:spAutoFit/>
          </a:bodyPr>
          <a:lstStyle/>
          <a:p>
            <a:pPr lvl="0">
              <a:spcBef>
                <a:spcPct val="20000"/>
              </a:spcBef>
              <a:spcAft>
                <a:spcPts val="1937"/>
              </a:spcAft>
              <a:buClr>
                <a:srgbClr val="DC9E1F"/>
              </a:buClr>
            </a:pPr>
            <a:r>
              <a:rPr lang="cs-CZ" sz="2400" b="1" i="1" cap="small" spc="97" dirty="0" err="1" smtClean="0">
                <a:solidFill>
                  <a:schemeClr val="bg1"/>
                </a:solidFill>
                <a:latin typeface="Cambria" pitchFamily="18" charset="0"/>
              </a:rPr>
              <a:t>Cor</a:t>
            </a:r>
            <a:r>
              <a:rPr lang="en-US" sz="2400" b="1" i="1" cap="small" spc="97" dirty="0" smtClean="0">
                <a:solidFill>
                  <a:schemeClr val="bg1"/>
                </a:solidFill>
                <a:latin typeface="Cambria" pitchFamily="18" charset="0"/>
              </a:rPr>
              <a:t>r</a:t>
            </a:r>
            <a:r>
              <a:rPr lang="cs-CZ" sz="2400" b="1" i="1" cap="small" spc="97" dirty="0" err="1" smtClean="0">
                <a:solidFill>
                  <a:schemeClr val="bg1"/>
                </a:solidFill>
                <a:latin typeface="Cambria" pitchFamily="18" charset="0"/>
              </a:rPr>
              <a:t>elational</a:t>
            </a:r>
            <a:r>
              <a:rPr lang="cs-CZ" sz="2400" b="1" i="1" cap="small" spc="97" dirty="0" smtClean="0">
                <a:solidFill>
                  <a:schemeClr val="bg1"/>
                </a:solidFill>
                <a:latin typeface="Cambria" pitchFamily="18" charset="0"/>
              </a:rPr>
              <a:t> </a:t>
            </a:r>
            <a:r>
              <a:rPr lang="cs-CZ" sz="2400" b="1" i="1" cap="small" spc="97" dirty="0" err="1" smtClean="0">
                <a:solidFill>
                  <a:schemeClr val="bg1"/>
                </a:solidFill>
                <a:latin typeface="Cambria" pitchFamily="18" charset="0"/>
              </a:rPr>
              <a:t>measure</a:t>
            </a:r>
            <a:endParaRPr lang="en-US" sz="2400" i="1" spc="97" dirty="0" smtClean="0">
              <a:solidFill>
                <a:schemeClr val="bg1"/>
              </a:solidFill>
            </a:endParaRPr>
          </a:p>
          <a:p>
            <a:pPr lvl="0">
              <a:spcBef>
                <a:spcPct val="20000"/>
              </a:spcBef>
              <a:spcAft>
                <a:spcPts val="1937"/>
              </a:spcAft>
              <a:buClr>
                <a:srgbClr val="DC9E1F"/>
              </a:buClr>
            </a:pPr>
            <a:r>
              <a:rPr lang="cs-CZ" sz="2000" b="1" dirty="0" err="1" smtClean="0">
                <a:solidFill>
                  <a:schemeClr val="bg1"/>
                </a:solidFill>
                <a:latin typeface="Arial" pitchFamily="34" charset="0"/>
                <a:ea typeface="Times New Roman"/>
                <a:cs typeface="Arial" pitchFamily="34" charset="0"/>
              </a:rPr>
              <a:t>Degree</a:t>
            </a:r>
            <a:r>
              <a:rPr lang="cs-CZ" sz="2000" b="1" dirty="0" smtClean="0">
                <a:solidFill>
                  <a:schemeClr val="bg1"/>
                </a:solidFill>
                <a:latin typeface="Arial" pitchFamily="34" charset="0"/>
                <a:ea typeface="Times New Roman"/>
                <a:cs typeface="Arial" pitchFamily="34" charset="0"/>
              </a:rPr>
              <a:t> </a:t>
            </a:r>
            <a:r>
              <a:rPr lang="cs-CZ" sz="2000" b="1" dirty="0" err="1" smtClean="0">
                <a:solidFill>
                  <a:schemeClr val="bg1"/>
                </a:solidFill>
                <a:latin typeface="Arial" pitchFamily="34" charset="0"/>
                <a:ea typeface="Times New Roman"/>
                <a:cs typeface="Arial" pitchFamily="34" charset="0"/>
              </a:rPr>
              <a:t>of</a:t>
            </a:r>
            <a:r>
              <a:rPr lang="cs-CZ" sz="2000" b="1" dirty="0" smtClean="0">
                <a:solidFill>
                  <a:schemeClr val="bg1"/>
                </a:solidFill>
                <a:latin typeface="Arial" pitchFamily="34" charset="0"/>
                <a:ea typeface="Times New Roman"/>
                <a:cs typeface="Arial" pitchFamily="34" charset="0"/>
              </a:rPr>
              <a:t> participant</a:t>
            </a:r>
            <a:r>
              <a:rPr lang="en-US" sz="2000" b="1" dirty="0" smtClean="0">
                <a:solidFill>
                  <a:schemeClr val="bg1"/>
                </a:solidFill>
                <a:latin typeface="Arial" pitchFamily="34" charset="0"/>
                <a:ea typeface="Times New Roman"/>
                <a:cs typeface="Arial" pitchFamily="34" charset="0"/>
              </a:rPr>
              <a:t>’s religiosity</a:t>
            </a:r>
            <a:r>
              <a:rPr lang="en-US" sz="2000" dirty="0" smtClean="0">
                <a:solidFill>
                  <a:schemeClr val="bg1"/>
                </a:solidFill>
                <a:latin typeface="Arial" pitchFamily="34" charset="0"/>
                <a:ea typeface="Times New Roman"/>
                <a:cs typeface="Arial" pitchFamily="34" charset="0"/>
              </a:rPr>
              <a:t>.</a:t>
            </a:r>
            <a:endParaRPr lang="cs-CZ" sz="2000" dirty="0">
              <a:solidFill>
                <a:schemeClr val="bg1"/>
              </a:solidFill>
              <a:latin typeface="Arial" pitchFamily="34" charset="0"/>
              <a:ea typeface="Times New Roman"/>
              <a:cs typeface="Arial" pitchFamily="34" charset="0"/>
            </a:endParaRPr>
          </a:p>
        </p:txBody>
      </p:sp>
      <p:sp>
        <p:nvSpPr>
          <p:cNvPr id="27" name="Obdélník 26"/>
          <p:cNvSpPr/>
          <p:nvPr/>
        </p:nvSpPr>
        <p:spPr>
          <a:xfrm>
            <a:off x="11994798" y="16597383"/>
            <a:ext cx="9051784" cy="2151871"/>
          </a:xfrm>
          <a:prstGeom prst="rect">
            <a:avLst/>
          </a:prstGeom>
        </p:spPr>
        <p:txBody>
          <a:bodyPr wrap="square">
            <a:spAutoFit/>
          </a:bodyPr>
          <a:lstStyle/>
          <a:p>
            <a:pPr lvl="0">
              <a:spcBef>
                <a:spcPct val="20000"/>
              </a:spcBef>
              <a:spcAft>
                <a:spcPts val="1937"/>
              </a:spcAft>
              <a:buClr>
                <a:srgbClr val="DC9E1F"/>
              </a:buClr>
            </a:pPr>
            <a:r>
              <a:rPr lang="en-US" sz="2400" b="1" i="1" cap="small" spc="97" dirty="0" smtClean="0">
                <a:solidFill>
                  <a:srgbClr val="FFFFFF"/>
                </a:solidFill>
                <a:latin typeface="Cambria" pitchFamily="18" charset="0"/>
              </a:rPr>
              <a:t>Number of conditions  </a:t>
            </a:r>
            <a:r>
              <a:rPr lang="en-US" sz="2000" dirty="0" smtClean="0">
                <a:latin typeface="Arial" pitchFamily="34" charset="0"/>
                <a:ea typeface="Times New Roman"/>
                <a:cs typeface="Arial" pitchFamily="34" charset="0"/>
              </a:rPr>
              <a:t>(</a:t>
            </a:r>
            <a:r>
              <a:rPr lang="en-US" sz="2000" dirty="0">
                <a:latin typeface="Arial" pitchFamily="34" charset="0"/>
                <a:ea typeface="Times New Roman"/>
                <a:cs typeface="Arial" pitchFamily="34" charset="0"/>
              </a:rPr>
              <a:t>levels of the </a:t>
            </a:r>
            <a:r>
              <a:rPr lang="en-US" sz="2000" dirty="0" smtClean="0">
                <a:latin typeface="Arial" pitchFamily="34" charset="0"/>
                <a:ea typeface="Times New Roman"/>
                <a:cs typeface="Arial" pitchFamily="34" charset="0"/>
              </a:rPr>
              <a:t>IV):</a:t>
            </a:r>
          </a:p>
          <a:p>
            <a:pPr lvl="0" algn="just">
              <a:lnSpc>
                <a:spcPct val="150000"/>
              </a:lnSpc>
              <a:spcBef>
                <a:spcPct val="20000"/>
              </a:spcBef>
              <a:spcAft>
                <a:spcPts val="1937"/>
              </a:spcAft>
              <a:buClr>
                <a:srgbClr val="DC9E1F"/>
              </a:buClr>
            </a:pPr>
            <a:r>
              <a:rPr lang="en-US" sz="2000" dirty="0" smtClean="0">
                <a:latin typeface="Arial" pitchFamily="34" charset="0"/>
                <a:ea typeface="Times New Roman"/>
                <a:cs typeface="Arial" pitchFamily="34" charset="0"/>
              </a:rPr>
              <a:t>5 </a:t>
            </a:r>
            <a:r>
              <a:rPr lang="en-US" sz="2000" dirty="0">
                <a:latin typeface="Arial" pitchFamily="34" charset="0"/>
                <a:ea typeface="Times New Roman"/>
                <a:cs typeface="Arial" pitchFamily="34" charset="0"/>
              </a:rPr>
              <a:t>– disproportionably good and bad, proportionally good and bad (activate the intuition of compensation for initial actions - immanent justice conditions) and neutral condition</a:t>
            </a:r>
            <a:r>
              <a:rPr lang="en-US" sz="2000" dirty="0" smtClean="0">
                <a:latin typeface="Arial" pitchFamily="34" charset="0"/>
                <a:ea typeface="Times New Roman"/>
                <a:cs typeface="Arial" pitchFamily="34" charset="0"/>
              </a:rPr>
              <a:t>.</a:t>
            </a:r>
            <a:endParaRPr lang="cs-CZ" sz="2000" i="1" spc="97" dirty="0">
              <a:solidFill>
                <a:srgbClr val="DC9E1F"/>
              </a:solidFill>
              <a:latin typeface="Arial" pitchFamily="34" charset="0"/>
              <a:cs typeface="Arial" pitchFamily="34" charset="0"/>
            </a:endParaRPr>
          </a:p>
        </p:txBody>
      </p:sp>
      <p:sp>
        <p:nvSpPr>
          <p:cNvPr id="22" name="Obdélník 21"/>
          <p:cNvSpPr/>
          <p:nvPr/>
        </p:nvSpPr>
        <p:spPr>
          <a:xfrm>
            <a:off x="13061317" y="20332647"/>
            <a:ext cx="7650956" cy="6335068"/>
          </a:xfrm>
          <a:prstGeom prst="rect">
            <a:avLst/>
          </a:prstGeom>
        </p:spPr>
        <p:txBody>
          <a:bodyPr wrap="square">
            <a:spAutoFit/>
          </a:bodyPr>
          <a:lstStyle/>
          <a:p>
            <a:pPr lvl="0">
              <a:spcBef>
                <a:spcPct val="20000"/>
              </a:spcBef>
              <a:spcAft>
                <a:spcPts val="1937"/>
              </a:spcAft>
              <a:buClr>
                <a:srgbClr val="DC9E1F"/>
              </a:buClr>
            </a:pPr>
            <a:r>
              <a:rPr lang="en-US" sz="3600" b="1" cap="small" spc="97" dirty="0" smtClean="0">
                <a:solidFill>
                  <a:srgbClr val="FFFFFF"/>
                </a:solidFill>
                <a:latin typeface="Cambria" pitchFamily="18" charset="0"/>
              </a:rPr>
              <a:t>Discussion</a:t>
            </a:r>
            <a:endParaRPr lang="en-US" sz="3600" dirty="0">
              <a:latin typeface="Arial" pitchFamily="34" charset="0"/>
              <a:cs typeface="Arial" pitchFamily="34" charset="0"/>
            </a:endParaRPr>
          </a:p>
          <a:p>
            <a:pPr lvl="0" algn="just">
              <a:lnSpc>
                <a:spcPct val="150000"/>
              </a:lnSpc>
              <a:spcBef>
                <a:spcPct val="20000"/>
              </a:spcBef>
              <a:spcAft>
                <a:spcPts val="1937"/>
              </a:spcAft>
              <a:buClr>
                <a:srgbClr val="DC9E1F"/>
              </a:buClr>
            </a:pPr>
            <a:r>
              <a:rPr lang="en-US" sz="2000" dirty="0" smtClean="0">
                <a:latin typeface="Arial" pitchFamily="34" charset="0"/>
                <a:ea typeface="ヒラギノ角ゴ Pro W3"/>
                <a:cs typeface="Arial" pitchFamily="34" charset="0"/>
              </a:rPr>
              <a:t>If </a:t>
            </a:r>
            <a:r>
              <a:rPr lang="en-US" sz="2000" dirty="0">
                <a:latin typeface="Arial" pitchFamily="34" charset="0"/>
                <a:ea typeface="ヒラギノ角ゴ Pro W3"/>
                <a:cs typeface="Arial" pitchFamily="34" charset="0"/>
              </a:rPr>
              <a:t>the results support the hypothesis, this would imply that indeed in life situations that elicit the intuition of compensation, people intuitively look for agency as the causal explanation of this happening. In other words, in some situations people intuitively think that they are being punished or rewarded by some agent for something they have done</a:t>
            </a:r>
            <a:r>
              <a:rPr lang="en-US" sz="2000" dirty="0" smtClean="0">
                <a:latin typeface="Arial" pitchFamily="34" charset="0"/>
                <a:ea typeface="ヒラギノ角ゴ Pro W3"/>
                <a:cs typeface="Arial" pitchFamily="34" charset="0"/>
              </a:rPr>
              <a:t>.</a:t>
            </a:r>
          </a:p>
          <a:p>
            <a:pPr lvl="0" algn="just">
              <a:lnSpc>
                <a:spcPct val="150000"/>
              </a:lnSpc>
              <a:spcBef>
                <a:spcPct val="20000"/>
              </a:spcBef>
              <a:spcAft>
                <a:spcPts val="1937"/>
              </a:spcAft>
              <a:buClr>
                <a:srgbClr val="DC9E1F"/>
              </a:buClr>
            </a:pPr>
            <a:r>
              <a:rPr lang="en-US" sz="2000" dirty="0" smtClean="0">
                <a:latin typeface="Arial" pitchFamily="34" charset="0"/>
                <a:ea typeface="ヒラギノ角ゴ Pro W3"/>
                <a:cs typeface="Arial" pitchFamily="34" charset="0"/>
              </a:rPr>
              <a:t>If </a:t>
            </a:r>
            <a:r>
              <a:rPr lang="en-US" sz="2000" dirty="0">
                <a:latin typeface="Arial" pitchFamily="34" charset="0"/>
                <a:ea typeface="ヒラギノ角ゴ Pro W3"/>
                <a:cs typeface="Arial" pitchFamily="34" charset="0"/>
              </a:rPr>
              <a:t>an effect is found in the disproportionate conditions, this would mean that agency is ascribed to unfair situations. Immanent justice would thus not be the only condition where the presence of an agent is felt and </a:t>
            </a:r>
            <a:r>
              <a:rPr lang="en-US" sz="2000" dirty="0" smtClean="0">
                <a:latin typeface="Arial" pitchFamily="34" charset="0"/>
                <a:ea typeface="ヒラギノ角ゴ Pro W3"/>
                <a:cs typeface="Arial" pitchFamily="34" charset="0"/>
              </a:rPr>
              <a:t>thus </a:t>
            </a:r>
            <a:r>
              <a:rPr lang="en-US" sz="2000" dirty="0">
                <a:latin typeface="Arial" pitchFamily="34" charset="0"/>
                <a:ea typeface="ヒラギノ角ゴ Pro W3"/>
                <a:cs typeface="Arial" pitchFamily="34" charset="0"/>
              </a:rPr>
              <a:t>an unfair agent would be another intuitive option available in the particular sample. </a:t>
            </a:r>
            <a:endParaRPr lang="cs-CZ" sz="2000" dirty="0">
              <a:effectLst/>
              <a:latin typeface="Arial" pitchFamily="34" charset="0"/>
              <a:ea typeface="ヒラギノ角ゴ Pro W3"/>
              <a:cs typeface="Arial" pitchFamily="34" charset="0"/>
            </a:endParaRPr>
          </a:p>
        </p:txBody>
      </p:sp>
    </p:spTree>
    <p:extLst>
      <p:ext uri="{BB962C8B-B14F-4D97-AF65-F5344CB8AC3E}">
        <p14:creationId xmlns:p14="http://schemas.microsoft.com/office/powerpoint/2010/main" val="2543965696"/>
      </p:ext>
    </p:extLst>
  </p:cSld>
  <p:clrMapOvr>
    <a:masterClrMapping/>
  </p:clrMapOvr>
  <p:timing>
    <p:tnLst>
      <p:par>
        <p:cTn id="1" dur="indefinite" restart="never" nodeType="tmRoot"/>
      </p:par>
    </p:tnLst>
  </p:timing>
</p:sld>
</file>

<file path=ppt/theme/theme1.xml><?xml version="1.0" encoding="utf-8"?>
<a:theme xmlns:a="http://schemas.openxmlformats.org/drawingml/2006/main" name="Horizont">
  <a:themeElements>
    <a:clrScheme name="Horizont">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t">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t">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548F19E0FD677F44B63F2FD0B3FE5CB6" ma:contentTypeVersion="16" ma:contentTypeDescription="Vytvoří nový dokument" ma:contentTypeScope="" ma:versionID="b137afe17a2337e51f3b32a7fb3dbf91">
  <xsd:schema xmlns:xsd="http://www.w3.org/2001/XMLSchema" xmlns:xs="http://www.w3.org/2001/XMLSchema" xmlns:p="http://schemas.microsoft.com/office/2006/metadata/properties" xmlns:ns2="9eec8686-ab24-4e66-ae25-c50b6bac359d" xmlns:ns3="459143da-b431-486e-91ab-80c95d0062eb" targetNamespace="http://schemas.microsoft.com/office/2006/metadata/properties" ma:root="true" ma:fieldsID="1a3f913cb9ce85de47eaacc4d93bf870" ns2:_="" ns3:_="">
    <xsd:import namespace="9eec8686-ab24-4e66-ae25-c50b6bac359d"/>
    <xsd:import namespace="459143da-b431-486e-91ab-80c95d0062e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LengthInSeconds" minOccurs="0"/>
                <xsd:element ref="ns2:lcf76f155ced4ddcb4097134ff3c332f" minOccurs="0"/>
                <xsd:element ref="ns3:TaxCatchAll"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eec8686-ab24-4e66-ae25-c50b6bac35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Značky obrázků" ma:readOnly="false" ma:fieldId="{5cf76f15-5ced-4ddc-b409-7134ff3c332f}" ma:taxonomyMulti="true" ma:sspId="05144c32-5194-445f-8fa8-b47f4d440b8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59143da-b431-486e-91ab-80c95d0062eb"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0c9a3077-625b-4a24-896b-aeab0fc45fab}" ma:internalName="TaxCatchAll" ma:showField="CatchAllData" ma:web="459143da-b431-486e-91ab-80c95d0062eb">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dílené s podrobnostmi"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459143da-b431-486e-91ab-80c95d0062eb" xsi:nil="true"/>
    <lcf76f155ced4ddcb4097134ff3c332f xmlns="9eec8686-ab24-4e66-ae25-c50b6bac359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92F347AB-6136-494E-A3F5-9863EB68BB19}"/>
</file>

<file path=customXml/itemProps2.xml><?xml version="1.0" encoding="utf-8"?>
<ds:datastoreItem xmlns:ds="http://schemas.openxmlformats.org/officeDocument/2006/customXml" ds:itemID="{C6EF93AC-0463-4C5C-AAD7-6A1114AF3A3C}"/>
</file>

<file path=customXml/itemProps3.xml><?xml version="1.0" encoding="utf-8"?>
<ds:datastoreItem xmlns:ds="http://schemas.openxmlformats.org/officeDocument/2006/customXml" ds:itemID="{8935CDFF-D02A-470C-B1F6-87E9918BD5BB}"/>
</file>

<file path=docProps/app.xml><?xml version="1.0" encoding="utf-8"?>
<Properties xmlns="http://schemas.openxmlformats.org/officeDocument/2006/extended-properties" xmlns:vt="http://schemas.openxmlformats.org/officeDocument/2006/docPropsVTypes">
  <Template>Horizon</Template>
  <TotalTime>63523</TotalTime>
  <Words>642</Words>
  <Application>Microsoft Office PowerPoint</Application>
  <PresentationFormat>Vlastní</PresentationFormat>
  <Paragraphs>40</Paragraphs>
  <Slides>1</Slides>
  <Notes>1</Notes>
  <HiddenSlides>0</HiddenSlides>
  <MMClips>0</MMClips>
  <ScaleCrop>false</ScaleCrop>
  <HeadingPairs>
    <vt:vector size="4" baseType="variant">
      <vt:variant>
        <vt:lpstr>Motiv</vt:lpstr>
      </vt:variant>
      <vt:variant>
        <vt:i4>1</vt:i4>
      </vt:variant>
      <vt:variant>
        <vt:lpstr>Nadpisy snímků</vt:lpstr>
      </vt:variant>
      <vt:variant>
        <vt:i4>1</vt:i4>
      </vt:variant>
    </vt:vector>
  </HeadingPairs>
  <TitlesOfParts>
    <vt:vector size="2" baseType="lpstr">
      <vt:lpstr>Horizont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 cm dole 10 - 14 cm nahoře 1 cm okraje</dc:title>
  <dc:creator>Radek</dc:creator>
  <cp:lastModifiedBy>Martin Lang</cp:lastModifiedBy>
  <cp:revision>77</cp:revision>
  <dcterms:created xsi:type="dcterms:W3CDTF">2012-06-19T14:04:44Z</dcterms:created>
  <dcterms:modified xsi:type="dcterms:W3CDTF">2012-10-22T21:01:16Z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0x010100548F19E0FD677F44B63F2FD0B3FE5CB6</vt:lpwstr>
  </property>
</Properties>
</file>