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291607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7" d="100"/>
          <a:sy n="17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772381"/>
            <a:ext cx="18176081" cy="10152274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316166"/>
            <a:ext cx="16037719" cy="7040438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50AD-8D88-4057-9C93-54D79E30A86B}" type="datetimeFigureOut">
              <a:rPr lang="cs-CZ" smtClean="0"/>
              <a:t>16.04.2018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ED49-4D9B-4843-8DDC-13BA17D03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55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50AD-8D88-4057-9C93-54D79E30A86B}" type="datetimeFigureOut">
              <a:rPr lang="cs-CZ" smtClean="0"/>
              <a:t>16.04.2018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ED49-4D9B-4843-8DDC-13BA17D03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3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552542"/>
            <a:ext cx="4610844" cy="2471242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552542"/>
            <a:ext cx="13565237" cy="2471242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50AD-8D88-4057-9C93-54D79E30A86B}" type="datetimeFigureOut">
              <a:rPr lang="cs-CZ" smtClean="0"/>
              <a:t>16.04.2018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ED49-4D9B-4843-8DDC-13BA17D03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73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50AD-8D88-4057-9C93-54D79E30A86B}" type="datetimeFigureOut">
              <a:rPr lang="cs-CZ" smtClean="0"/>
              <a:t>16.04.2018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ED49-4D9B-4843-8DDC-13BA17D03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92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269955"/>
            <a:ext cx="18443377" cy="12130076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9514786"/>
            <a:ext cx="18443377" cy="6378920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50AD-8D88-4057-9C93-54D79E30A86B}" type="datetimeFigureOut">
              <a:rPr lang="cs-CZ" smtClean="0"/>
              <a:t>16.04.2018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ED49-4D9B-4843-8DDC-13BA17D03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01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7762710"/>
            <a:ext cx="9088041" cy="185022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7762710"/>
            <a:ext cx="9088041" cy="185022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50AD-8D88-4057-9C93-54D79E30A86B}" type="datetimeFigureOut">
              <a:rPr lang="cs-CZ" smtClean="0"/>
              <a:t>16.04.2018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ED49-4D9B-4843-8DDC-13BA17D03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14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552549"/>
            <a:ext cx="18443377" cy="563640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148445"/>
            <a:ext cx="9046274" cy="3503343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0651788"/>
            <a:ext cx="9046274" cy="156671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148445"/>
            <a:ext cx="9090826" cy="3503343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0651788"/>
            <a:ext cx="9090826" cy="156671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50AD-8D88-4057-9C93-54D79E30A86B}" type="datetimeFigureOut">
              <a:rPr lang="cs-CZ" smtClean="0"/>
              <a:t>16.04.2018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ED49-4D9B-4843-8DDC-13BA17D03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44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50AD-8D88-4057-9C93-54D79E30A86B}" type="datetimeFigureOut">
              <a:rPr lang="cs-CZ" smtClean="0"/>
              <a:t>16.04.2018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ED49-4D9B-4843-8DDC-13BA17D03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50AD-8D88-4057-9C93-54D79E30A86B}" type="datetimeFigureOut">
              <a:rPr lang="cs-CZ" smtClean="0"/>
              <a:t>16.04.2018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ED49-4D9B-4843-8DDC-13BA17D03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27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944052"/>
            <a:ext cx="6896776" cy="6804184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198620"/>
            <a:ext cx="10825460" cy="20723060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8748236"/>
            <a:ext cx="6896776" cy="16207190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50AD-8D88-4057-9C93-54D79E30A86B}" type="datetimeFigureOut">
              <a:rPr lang="cs-CZ" smtClean="0"/>
              <a:t>16.04.2018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ED49-4D9B-4843-8DDC-13BA17D03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3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944052"/>
            <a:ext cx="6896776" cy="6804184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198620"/>
            <a:ext cx="10825460" cy="20723060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8748236"/>
            <a:ext cx="6896776" cy="16207190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50AD-8D88-4057-9C93-54D79E30A86B}" type="datetimeFigureOut">
              <a:rPr lang="cs-CZ" smtClean="0"/>
              <a:t>16.04.2018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ED49-4D9B-4843-8DDC-13BA17D03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0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552549"/>
            <a:ext cx="18443377" cy="5636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7762710"/>
            <a:ext cx="18443377" cy="1850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7027737"/>
            <a:ext cx="4811316" cy="1552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50AD-8D88-4057-9C93-54D79E30A86B}" type="datetimeFigureOut">
              <a:rPr lang="cs-CZ" smtClean="0"/>
              <a:t>16.04.2018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7027737"/>
            <a:ext cx="7216973" cy="1552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7027737"/>
            <a:ext cx="4811316" cy="1552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9ED49-4D9B-4843-8DDC-13BA17D03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47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605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8F19E0FD677F44B63F2FD0B3FE5CB6" ma:contentTypeVersion="13" ma:contentTypeDescription="Vytvoří nový dokument" ma:contentTypeScope="" ma:versionID="52f3934622a06167905deab2ee0051b0">
  <xsd:schema xmlns:xsd="http://www.w3.org/2001/XMLSchema" xmlns:xs="http://www.w3.org/2001/XMLSchema" xmlns:p="http://schemas.microsoft.com/office/2006/metadata/properties" xmlns:ns2="9eec8686-ab24-4e66-ae25-c50b6bac359d" xmlns:ns3="459143da-b431-486e-91ab-80c95d0062eb" targetNamespace="http://schemas.microsoft.com/office/2006/metadata/properties" ma:root="true" ma:fieldsID="aab81fe4153f673fbf3ee824715f263a" ns2:_="" ns3:_="">
    <xsd:import namespace="9eec8686-ab24-4e66-ae25-c50b6bac359d"/>
    <xsd:import namespace="459143da-b431-486e-91ab-80c95d0062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c8686-ab24-4e66-ae25-c50b6bac3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43da-b431-486e-91ab-80c95d0062e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c9a3077-625b-4a24-896b-aeab0fc45fab}" ma:internalName="TaxCatchAll" ma:showField="CatchAllData" ma:web="459143da-b431-486e-91ab-80c95d0062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9143da-b431-486e-91ab-80c95d0062eb" xsi:nil="true"/>
    <lcf76f155ced4ddcb4097134ff3c332f xmlns="9eec8686-ab24-4e66-ae25-c50b6bac35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4FEF23-CD10-4369-8790-079E2221606C}"/>
</file>

<file path=customXml/itemProps2.xml><?xml version="1.0" encoding="utf-8"?>
<ds:datastoreItem xmlns:ds="http://schemas.openxmlformats.org/officeDocument/2006/customXml" ds:itemID="{795A90CF-70BD-45DF-B3F0-8C1CF3EABFE2}"/>
</file>

<file path=customXml/itemProps3.xml><?xml version="1.0" encoding="utf-8"?>
<ds:datastoreItem xmlns:ds="http://schemas.openxmlformats.org/officeDocument/2006/customXml" ds:itemID="{FFFCC4E5-38EE-4B99-ADCF-A06E28AF4F5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0</Words>
  <Application>Microsoft Office PowerPoint</Application>
  <PresentationFormat>Vlastní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Kundtová Klocová</dc:creator>
  <cp:lastModifiedBy>Eva Kundtová Klocová</cp:lastModifiedBy>
  <cp:revision>9</cp:revision>
  <dcterms:created xsi:type="dcterms:W3CDTF">2017-10-29T23:02:35Z</dcterms:created>
  <dcterms:modified xsi:type="dcterms:W3CDTF">2018-04-16T12:42:03Z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0x010100548F19E0FD677F44B63F2FD0B3FE5CB6</vt:lpwstr>
  </property>
</Properties>
</file>